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3"/>
    <p:sldId id="257" r:id="rId4"/>
    <p:sldId id="262" r:id="rId5"/>
    <p:sldId id="265" r:id="rId6"/>
    <p:sldId id="261" r:id="rId7"/>
    <p:sldId id="264" r:id="rId8"/>
    <p:sldId id="258" r:id="rId9"/>
    <p:sldId id="266" r:id="rId10"/>
    <p:sldId id="267" r:id="rId11"/>
    <p:sldId id="268" r:id="rId12"/>
    <p:sldId id="260"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BF4F"/>
    <a:srgbClr val="755D49"/>
    <a:srgbClr val="DB7B01"/>
    <a:srgbClr val="DA7401"/>
    <a:srgbClr val="F1AD1F"/>
    <a:srgbClr val="F9AB00"/>
    <a:srgbClr val="FAD44F"/>
    <a:srgbClr val="DB7300"/>
    <a:srgbClr val="E6E6E6"/>
    <a:srgbClr val="C497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5" autoAdjust="0"/>
    <p:restoredTop sz="94660"/>
  </p:normalViewPr>
  <p:slideViewPr>
    <p:cSldViewPr snapToGrid="0">
      <p:cViewPr varScale="1">
        <p:scale>
          <a:sx n="72" d="100"/>
          <a:sy n="72" d="100"/>
        </p:scale>
        <p:origin x="63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9E58E9-1B05-4EE3-939C-F81F79B9DD2B}"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B0175FA-5AE5-41DC-BD3A-BC49CCDE9F0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4ADDBEE-261E-4539-B683-1E72D78042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0B9A66-88E1-43F2-AD6F-760414BB699F}"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4ADDBEE-261E-4539-B683-1E72D78042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0B9A66-88E1-43F2-AD6F-760414BB699F}"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4ADDBEE-261E-4539-B683-1E72D78042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0B9A66-88E1-43F2-AD6F-760414BB699F}"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F4ADDBEE-261E-4539-B683-1E72D78042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0B9A66-88E1-43F2-AD6F-760414BB699F}"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4ADDBEE-261E-4539-B683-1E72D78042C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40B9A66-88E1-43F2-AD6F-760414BB699F}"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F4ADDBEE-261E-4539-B683-1E72D78042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0B9A66-88E1-43F2-AD6F-760414BB699F}"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F4ADDBEE-261E-4539-B683-1E72D78042C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40B9A66-88E1-43F2-AD6F-760414BB699F}"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F4ADDBEE-261E-4539-B683-1E72D78042C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40B9A66-88E1-43F2-AD6F-760414BB699F}"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4ADDBEE-261E-4539-B683-1E72D78042C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40B9A66-88E1-43F2-AD6F-760414BB699F}"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4ADDBEE-261E-4539-B683-1E72D78042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0B9A66-88E1-43F2-AD6F-760414BB699F}"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4ADDBEE-261E-4539-B683-1E72D78042C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40B9A66-88E1-43F2-AD6F-760414BB699F}"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ADDBEE-261E-4539-B683-1E72D78042C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40B9A66-88E1-43F2-AD6F-760414BB699F}"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png"/><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5.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75000"/>
            <a:alpha val="25000"/>
          </a:schemeClr>
        </a:soli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endParaRPr lang="zh-CN" altLang="en-US"/>
          </a:p>
        </p:txBody>
      </p:sp>
      <p:sp>
        <p:nvSpPr>
          <p:cNvPr id="3" name="副标题 2"/>
          <p:cNvSpPr>
            <a:spLocks noGrp="1"/>
          </p:cNvSpPr>
          <p:nvPr>
            <p:ph type="subTitle" idx="1"/>
          </p:nvPr>
        </p:nvSpPr>
        <p:spPr/>
        <p:txBody>
          <a:bodyPr/>
          <a:lstStyle/>
          <a:p>
            <a:endParaRPr lang="zh-CN" altLang="en-US"/>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16" name="流程图: 离页连接符 15"/>
          <p:cNvSpPr/>
          <p:nvPr/>
        </p:nvSpPr>
        <p:spPr>
          <a:xfrm rot="5400000">
            <a:off x="5280776" y="-7585"/>
            <a:ext cx="6934124" cy="6888637"/>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22"/>
              <a:gd name="connsiteY0-2" fmla="*/ 3343 h 10000"/>
              <a:gd name="connsiteX1-3" fmla="*/ 10022 w 10022"/>
              <a:gd name="connsiteY1-4" fmla="*/ 0 h 10000"/>
              <a:gd name="connsiteX2-5" fmla="*/ 10022 w 10022"/>
              <a:gd name="connsiteY2-6" fmla="*/ 8000 h 10000"/>
              <a:gd name="connsiteX3-7" fmla="*/ 5022 w 10022"/>
              <a:gd name="connsiteY3-8" fmla="*/ 10000 h 10000"/>
              <a:gd name="connsiteX4-9" fmla="*/ 22 w 10022"/>
              <a:gd name="connsiteY4-10" fmla="*/ 8000 h 10000"/>
              <a:gd name="connsiteX5-11" fmla="*/ 0 w 10022"/>
              <a:gd name="connsiteY5-12" fmla="*/ 3343 h 10000"/>
              <a:gd name="connsiteX0-13" fmla="*/ 0 w 10111"/>
              <a:gd name="connsiteY0-14" fmla="*/ 0 h 6657"/>
              <a:gd name="connsiteX1-15" fmla="*/ 10111 w 10111"/>
              <a:gd name="connsiteY1-16" fmla="*/ 30 h 6657"/>
              <a:gd name="connsiteX2-17" fmla="*/ 10022 w 10111"/>
              <a:gd name="connsiteY2-18" fmla="*/ 4657 h 6657"/>
              <a:gd name="connsiteX3-19" fmla="*/ 5022 w 10111"/>
              <a:gd name="connsiteY3-20" fmla="*/ 6657 h 6657"/>
              <a:gd name="connsiteX4-21" fmla="*/ 22 w 10111"/>
              <a:gd name="connsiteY4-22" fmla="*/ 4657 h 6657"/>
              <a:gd name="connsiteX5-23" fmla="*/ 0 w 10111"/>
              <a:gd name="connsiteY5-24" fmla="*/ 0 h 665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111" h="6657">
                <a:moveTo>
                  <a:pt x="0" y="0"/>
                </a:moveTo>
                <a:lnTo>
                  <a:pt x="10111" y="30"/>
                </a:lnTo>
                <a:cubicBezTo>
                  <a:pt x="10081" y="1572"/>
                  <a:pt x="10052" y="3115"/>
                  <a:pt x="10022" y="4657"/>
                </a:cubicBezTo>
                <a:lnTo>
                  <a:pt x="5022" y="6657"/>
                </a:lnTo>
                <a:lnTo>
                  <a:pt x="22" y="4657"/>
                </a:lnTo>
                <a:cubicBezTo>
                  <a:pt x="15" y="3105"/>
                  <a:pt x="7" y="1552"/>
                  <a:pt x="0" y="0"/>
                </a:cubicBez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流程图: 离页连接符 16"/>
          <p:cNvSpPr/>
          <p:nvPr/>
        </p:nvSpPr>
        <p:spPr>
          <a:xfrm rot="5400000">
            <a:off x="5197720" y="-136279"/>
            <a:ext cx="6889553" cy="7099005"/>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1" fmla="*/ 0 w 10044"/>
              <a:gd name="connsiteY0-2" fmla="*/ 3252 h 10000"/>
              <a:gd name="connsiteX1-3" fmla="*/ 10044 w 10044"/>
              <a:gd name="connsiteY1-4" fmla="*/ 0 h 10000"/>
              <a:gd name="connsiteX2-5" fmla="*/ 10044 w 10044"/>
              <a:gd name="connsiteY2-6" fmla="*/ 8000 h 10000"/>
              <a:gd name="connsiteX3-7" fmla="*/ 5044 w 10044"/>
              <a:gd name="connsiteY3-8" fmla="*/ 10000 h 10000"/>
              <a:gd name="connsiteX4-9" fmla="*/ 44 w 10044"/>
              <a:gd name="connsiteY4-10" fmla="*/ 8000 h 10000"/>
              <a:gd name="connsiteX5-11" fmla="*/ 0 w 10044"/>
              <a:gd name="connsiteY5-12" fmla="*/ 3252 h 10000"/>
              <a:gd name="connsiteX0-13" fmla="*/ 0 w 10044"/>
              <a:gd name="connsiteY0-14" fmla="*/ 0 h 6748"/>
              <a:gd name="connsiteX1-15" fmla="*/ 10022 w 10044"/>
              <a:gd name="connsiteY1-16" fmla="*/ 43 h 6748"/>
              <a:gd name="connsiteX2-17" fmla="*/ 10044 w 10044"/>
              <a:gd name="connsiteY2-18" fmla="*/ 4748 h 6748"/>
              <a:gd name="connsiteX3-19" fmla="*/ 5044 w 10044"/>
              <a:gd name="connsiteY3-20" fmla="*/ 6748 h 6748"/>
              <a:gd name="connsiteX4-21" fmla="*/ 44 w 10044"/>
              <a:gd name="connsiteY4-22" fmla="*/ 4748 h 6748"/>
              <a:gd name="connsiteX5-23" fmla="*/ 0 w 10044"/>
              <a:gd name="connsiteY5-24" fmla="*/ 0 h 6748"/>
              <a:gd name="connsiteX0-25" fmla="*/ 0 w 10000"/>
              <a:gd name="connsiteY0-26" fmla="*/ 0 h 10402"/>
              <a:gd name="connsiteX1-27" fmla="*/ 9978 w 10000"/>
              <a:gd name="connsiteY1-28" fmla="*/ 466 h 10402"/>
              <a:gd name="connsiteX2-29" fmla="*/ 10000 w 10000"/>
              <a:gd name="connsiteY2-30" fmla="*/ 7438 h 10402"/>
              <a:gd name="connsiteX3-31" fmla="*/ 5022 w 10000"/>
              <a:gd name="connsiteY3-32" fmla="*/ 10402 h 10402"/>
              <a:gd name="connsiteX4-33" fmla="*/ 44 w 10000"/>
              <a:gd name="connsiteY4-34" fmla="*/ 7438 h 10402"/>
              <a:gd name="connsiteX5-35" fmla="*/ 0 w 10000"/>
              <a:gd name="connsiteY5-36" fmla="*/ 0 h 10402"/>
              <a:gd name="connsiteX0-37" fmla="*/ 0 w 10002"/>
              <a:gd name="connsiteY0-38" fmla="*/ 0 h 10402"/>
              <a:gd name="connsiteX1-39" fmla="*/ 10000 w 10002"/>
              <a:gd name="connsiteY1-40" fmla="*/ 1 h 10402"/>
              <a:gd name="connsiteX2-41" fmla="*/ 10000 w 10002"/>
              <a:gd name="connsiteY2-42" fmla="*/ 7438 h 10402"/>
              <a:gd name="connsiteX3-43" fmla="*/ 5022 w 10002"/>
              <a:gd name="connsiteY3-44" fmla="*/ 10402 h 10402"/>
              <a:gd name="connsiteX4-45" fmla="*/ 44 w 10002"/>
              <a:gd name="connsiteY4-46" fmla="*/ 7438 h 10402"/>
              <a:gd name="connsiteX5-47" fmla="*/ 0 w 10002"/>
              <a:gd name="connsiteY5-48" fmla="*/ 0 h 10402"/>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002" h="10402">
                <a:moveTo>
                  <a:pt x="0" y="0"/>
                </a:moveTo>
                <a:lnTo>
                  <a:pt x="10000" y="1"/>
                </a:lnTo>
                <a:cubicBezTo>
                  <a:pt x="10007" y="2324"/>
                  <a:pt x="9993" y="5115"/>
                  <a:pt x="10000" y="7438"/>
                </a:cubicBezTo>
                <a:lnTo>
                  <a:pt x="5022" y="10402"/>
                </a:lnTo>
                <a:lnTo>
                  <a:pt x="44" y="7438"/>
                </a:lnTo>
                <a:cubicBezTo>
                  <a:pt x="29" y="5092"/>
                  <a:pt x="15" y="2346"/>
                  <a:pt x="0" y="0"/>
                </a:cubicBezTo>
                <a:close/>
              </a:path>
            </a:pathLst>
          </a:custGeom>
          <a:solidFill>
            <a:schemeClr val="accent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5443820" y="3058956"/>
            <a:ext cx="6061301" cy="707886"/>
          </a:xfrm>
          <a:prstGeom prst="rect">
            <a:avLst/>
          </a:prstGeom>
          <a:noFill/>
        </p:spPr>
        <p:txBody>
          <a:bodyPr wrap="square" rtlCol="0">
            <a:spAutoFit/>
          </a:bodyPr>
          <a:lstStyle/>
          <a:p>
            <a:pPr algn="ctr"/>
            <a:r>
              <a:rPr lang="zh-CN" altLang="en-US" sz="4000" b="1" dirty="0">
                <a:solidFill>
                  <a:schemeClr val="bg1"/>
                </a:solidFill>
                <a:latin typeface="黑体" panose="02010609060101010101" pitchFamily="49" charset="-122"/>
                <a:ea typeface="黑体" panose="02010609060101010101" pitchFamily="49" charset="-122"/>
              </a:rPr>
              <a:t>武汉理工大学   </a:t>
            </a:r>
            <a:r>
              <a:rPr lang="en-US" altLang="zh-CN" sz="4000" b="1" dirty="0">
                <a:solidFill>
                  <a:schemeClr val="bg1"/>
                </a:solidFill>
                <a:latin typeface="黑体" panose="02010609060101010101" pitchFamily="49" charset="-122"/>
                <a:ea typeface="黑体" panose="02010609060101010101" pitchFamily="49" charset="-122"/>
              </a:rPr>
              <a:t>PPT</a:t>
            </a:r>
            <a:r>
              <a:rPr lang="zh-CN" altLang="en-US" sz="4000" b="1" dirty="0">
                <a:solidFill>
                  <a:schemeClr val="bg1"/>
                </a:solidFill>
                <a:latin typeface="黑体" panose="02010609060101010101" pitchFamily="49" charset="-122"/>
                <a:ea typeface="黑体" panose="02010609060101010101" pitchFamily="49" charset="-122"/>
              </a:rPr>
              <a:t>模板</a:t>
            </a:r>
            <a:endParaRPr lang="zh-CN" altLang="en-US" sz="4000" b="1" dirty="0">
              <a:solidFill>
                <a:schemeClr val="bg1"/>
              </a:solidFill>
              <a:latin typeface="黑体" panose="02010609060101010101" pitchFamily="49" charset="-122"/>
              <a:ea typeface="黑体" panose="02010609060101010101" pitchFamily="49" charset="-122"/>
            </a:endParaRPr>
          </a:p>
        </p:txBody>
      </p:sp>
      <p:sp>
        <p:nvSpPr>
          <p:cNvPr id="19" name="文本框 18"/>
          <p:cNvSpPr txBox="1"/>
          <p:nvPr/>
        </p:nvSpPr>
        <p:spPr>
          <a:xfrm>
            <a:off x="7920260" y="4991270"/>
            <a:ext cx="2834111" cy="523220"/>
          </a:xfrm>
          <a:prstGeom prst="rect">
            <a:avLst/>
          </a:prstGeom>
          <a:noFill/>
        </p:spPr>
        <p:txBody>
          <a:bodyPr wrap="square" rtlCol="0">
            <a:spAutoFit/>
          </a:bodyPr>
          <a:lstStyle/>
          <a:p>
            <a:r>
              <a:rPr lang="zh-CN" altLang="en-US" sz="2800" b="1" dirty="0">
                <a:solidFill>
                  <a:schemeClr val="bg1"/>
                </a:solidFill>
                <a:ea typeface="方正粗黑宋简体" panose="02000000000000000000" pitchFamily="2" charset="-122"/>
              </a:rPr>
              <a:t>汇报时间</a:t>
            </a:r>
            <a:r>
              <a:rPr lang="en-US" altLang="zh-CN" sz="2800" b="1" dirty="0">
                <a:solidFill>
                  <a:schemeClr val="bg1"/>
                </a:solidFill>
                <a:ea typeface="方正粗黑宋简体" panose="02000000000000000000" pitchFamily="2" charset="-122"/>
              </a:rPr>
              <a:t>:XXX</a:t>
            </a:r>
            <a:endParaRPr lang="zh-CN" altLang="en-US" sz="2800" b="1" dirty="0">
              <a:solidFill>
                <a:schemeClr val="bg1"/>
              </a:solidFill>
              <a:ea typeface="方正粗黑宋简体" panose="02000000000000000000" pitchFamily="2" charset="-122"/>
            </a:endParaRPr>
          </a:p>
        </p:txBody>
      </p:sp>
      <p:sp>
        <p:nvSpPr>
          <p:cNvPr id="20" name="文本框 19"/>
          <p:cNvSpPr txBox="1"/>
          <p:nvPr/>
        </p:nvSpPr>
        <p:spPr>
          <a:xfrm>
            <a:off x="7920260" y="5554869"/>
            <a:ext cx="2834111" cy="523220"/>
          </a:xfrm>
          <a:prstGeom prst="rect">
            <a:avLst/>
          </a:prstGeom>
          <a:noFill/>
        </p:spPr>
        <p:txBody>
          <a:bodyPr wrap="square" rtlCol="0">
            <a:spAutoFit/>
          </a:bodyPr>
          <a:lstStyle/>
          <a:p>
            <a:r>
              <a:rPr lang="zh-CN" altLang="en-US" sz="2800" b="1" dirty="0">
                <a:solidFill>
                  <a:schemeClr val="bg1"/>
                </a:solidFill>
                <a:ea typeface="方正粗黑宋简体" panose="02000000000000000000" pitchFamily="2" charset="-122"/>
              </a:rPr>
              <a:t>汇 报 人 </a:t>
            </a:r>
            <a:r>
              <a:rPr lang="en-US" altLang="zh-CN" sz="2800" b="1" dirty="0">
                <a:solidFill>
                  <a:schemeClr val="bg1"/>
                </a:solidFill>
                <a:ea typeface="方正粗黑宋简体" panose="02000000000000000000" pitchFamily="2" charset="-122"/>
              </a:rPr>
              <a:t>:XXX</a:t>
            </a:r>
            <a:endParaRPr lang="zh-CN" altLang="en-US" sz="2800" b="1" dirty="0">
              <a:solidFill>
                <a:schemeClr val="bg1"/>
              </a:solidFill>
              <a:ea typeface="方正粗黑宋简体" panose="02000000000000000000" pitchFamily="2" charset="-122"/>
            </a:endParaRPr>
          </a:p>
        </p:txBody>
      </p:sp>
      <p:sp>
        <p:nvSpPr>
          <p:cNvPr id="25" name="文本框 24"/>
          <p:cNvSpPr txBox="1"/>
          <p:nvPr/>
        </p:nvSpPr>
        <p:spPr>
          <a:xfrm>
            <a:off x="6405327" y="4012944"/>
            <a:ext cx="5099793" cy="369332"/>
          </a:xfrm>
          <a:prstGeom prst="rect">
            <a:avLst/>
          </a:prstGeom>
          <a:noFill/>
        </p:spPr>
        <p:txBody>
          <a:bodyPr wrap="square" rtlCol="0">
            <a:spAutoFit/>
          </a:bodyPr>
          <a:lstStyle/>
          <a:p>
            <a:r>
              <a:rPr lang="en-US" altLang="zh-CN" b="0" i="0" dirty="0">
                <a:solidFill>
                  <a:schemeClr val="bg1"/>
                </a:solidFill>
                <a:effectLst/>
                <a:ea typeface="微软雅黑" panose="020B0503020204020204" pitchFamily="34" charset="-122"/>
              </a:rPr>
              <a:t>Hau Tak learned the pursuit of excellence</a:t>
            </a:r>
            <a:endParaRPr lang="zh-CN" altLang="en-US" dirty="0">
              <a:solidFill>
                <a:schemeClr val="bg1"/>
              </a:solidFill>
              <a:cs typeface="Adobe Devanagari" panose="02040503050201020203" pitchFamily="18" charset="0"/>
            </a:endParaRPr>
          </a:p>
        </p:txBody>
      </p:sp>
      <p:pic>
        <p:nvPicPr>
          <p:cNvPr id="13" name="图片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4" y="104530"/>
            <a:ext cx="2695006" cy="590018"/>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2146" y="-20912"/>
            <a:ext cx="12192000" cy="6858000"/>
          </a:xfrm>
          <a:prstGeom prst="rect">
            <a:avLst/>
          </a:prstGeom>
          <a:solidFill>
            <a:schemeClr val="bg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b="21991"/>
          <a:stretch>
            <a:fillRect/>
          </a:stretch>
        </p:blipFill>
        <p:spPr>
          <a:xfrm>
            <a:off x="-29991" y="0"/>
            <a:ext cx="3675689" cy="4301067"/>
          </a:xfrm>
          <a:prstGeom prst="rect">
            <a:avLst/>
          </a:prstGeom>
        </p:spPr>
      </p:pic>
      <p:pic>
        <p:nvPicPr>
          <p:cNvPr id="14" name="图片 13"/>
          <p:cNvPicPr>
            <a:picLocks noChangeAspect="1"/>
          </p:cNvPicPr>
          <p:nvPr/>
        </p:nvPicPr>
        <p:blipFill rotWithShape="1">
          <a:blip r:embed="rId2">
            <a:extLst>
              <a:ext uri="{28A0092B-C50C-407E-A947-70E740481C1C}">
                <a14:useLocalDpi xmlns:a14="http://schemas.microsoft.com/office/drawing/2010/main" val="0"/>
              </a:ext>
            </a:extLst>
          </a:blip>
          <a:srcRect t="6930" b="15412"/>
          <a:stretch>
            <a:fillRect/>
          </a:stretch>
        </p:blipFill>
        <p:spPr>
          <a:xfrm>
            <a:off x="8520708" y="2572244"/>
            <a:ext cx="3692301" cy="4301067"/>
          </a:xfrm>
          <a:prstGeom prst="rect">
            <a:avLst/>
          </a:prstGeom>
        </p:spPr>
      </p:pic>
      <p:sp>
        <p:nvSpPr>
          <p:cNvPr id="27" name="文本框 26"/>
          <p:cNvSpPr txBox="1"/>
          <p:nvPr/>
        </p:nvSpPr>
        <p:spPr>
          <a:xfrm>
            <a:off x="5631960" y="284931"/>
            <a:ext cx="3896368" cy="584775"/>
          </a:xfrm>
          <a:prstGeom prst="rect">
            <a:avLst/>
          </a:prstGeom>
          <a:noFill/>
        </p:spPr>
        <p:txBody>
          <a:bodyPr wrap="square" rtlCol="0">
            <a:spAutoFit/>
          </a:bodyPr>
          <a:lstStyle/>
          <a:p>
            <a:pPr algn="ctr"/>
            <a:r>
              <a:rPr lang="zh-CN" altLang="en-US" sz="3200" b="1" spc="300" dirty="0">
                <a:solidFill>
                  <a:srgbClr val="FDBF4F"/>
                </a:solidFill>
                <a:latin typeface="黑体" panose="02010609060101010101" pitchFamily="49" charset="-122"/>
                <a:ea typeface="黑体" panose="02010609060101010101" pitchFamily="49" charset="-122"/>
              </a:rPr>
              <a:t>输入标题文本</a:t>
            </a:r>
            <a:endParaRPr lang="zh-CN" altLang="en-US" sz="3200" b="1" spc="300" dirty="0">
              <a:solidFill>
                <a:srgbClr val="FDBF4F"/>
              </a:solidFill>
              <a:latin typeface="黑体" panose="02010609060101010101" pitchFamily="49" charset="-122"/>
              <a:ea typeface="黑体" panose="02010609060101010101" pitchFamily="49" charset="-122"/>
            </a:endParaRPr>
          </a:p>
        </p:txBody>
      </p:sp>
      <p:sp>
        <p:nvSpPr>
          <p:cNvPr id="28" name="文本框 27"/>
          <p:cNvSpPr txBox="1"/>
          <p:nvPr/>
        </p:nvSpPr>
        <p:spPr>
          <a:xfrm>
            <a:off x="5435304" y="891507"/>
            <a:ext cx="4916602" cy="646331"/>
          </a:xfrm>
          <a:prstGeom prst="rect">
            <a:avLst/>
          </a:prstGeom>
          <a:noFill/>
        </p:spPr>
        <p:txBody>
          <a:bodyPr wrap="square" rtlCol="0">
            <a:spAutoFit/>
          </a:bodyPr>
          <a:lstStyle/>
          <a:p>
            <a:r>
              <a:rPr lang="zh-CN" altLang="en-US" b="1" dirty="0">
                <a:solidFill>
                  <a:schemeClr val="bg1">
                    <a:lumMod val="50000"/>
                  </a:schemeClr>
                </a:solidFill>
                <a:latin typeface="等线" panose="02010600030101010101" pitchFamily="2" charset="-122"/>
                <a:ea typeface="等线" panose="02010600030101010101" pitchFamily="2" charset="-122"/>
              </a:rPr>
              <a:t>输入篇幅较长的文本，输入篇幅较长的文本</a:t>
            </a:r>
            <a:endParaRPr lang="zh-CN" altLang="en-US" b="1" dirty="0">
              <a:solidFill>
                <a:schemeClr val="bg1">
                  <a:lumMod val="50000"/>
                </a:schemeClr>
              </a:solidFill>
              <a:latin typeface="等线" panose="02010600030101010101" pitchFamily="2" charset="-122"/>
              <a:ea typeface="等线" panose="02010600030101010101" pitchFamily="2" charset="-122"/>
            </a:endParaRPr>
          </a:p>
          <a:p>
            <a:endParaRPr lang="zh-CN" altLang="en-US" dirty="0">
              <a:solidFill>
                <a:srgbClr val="FDBF4F"/>
              </a:solidFill>
              <a:latin typeface="方正粗黑宋简体" panose="02000000000000000000" pitchFamily="2" charset="-122"/>
              <a:ea typeface="方正粗黑宋简体" panose="02000000000000000000" pitchFamily="2" charset="-122"/>
            </a:endParaRPr>
          </a:p>
        </p:txBody>
      </p:sp>
      <p:sp>
        <p:nvSpPr>
          <p:cNvPr id="29" name="文本框 28"/>
          <p:cNvSpPr txBox="1"/>
          <p:nvPr/>
        </p:nvSpPr>
        <p:spPr>
          <a:xfrm>
            <a:off x="4888282" y="1238550"/>
            <a:ext cx="6010646" cy="1354217"/>
          </a:xfrm>
          <a:prstGeom prst="rect">
            <a:avLst/>
          </a:prstGeom>
          <a:noFill/>
        </p:spPr>
        <p:txBody>
          <a:bodyPr wrap="square" rtlCol="0">
            <a:spAutoFit/>
          </a:bodyPr>
          <a:lstStyle/>
          <a:p>
            <a:r>
              <a:rPr lang="zh-CN" altLang="en-US" sz="1600" b="1" dirty="0">
                <a:solidFill>
                  <a:schemeClr val="bg1">
                    <a:lumMod val="65000"/>
                  </a:schemeClr>
                </a:solidFill>
                <a:latin typeface="等线" panose="02010600030101010101" pitchFamily="2" charset="-122"/>
                <a:ea typeface="等线" panose="02010600030101010101" pitchFamily="2" charset="-122"/>
              </a:rPr>
              <a:t>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a:t>
            </a:r>
            <a:endParaRPr lang="zh-CN" altLang="en-US" dirty="0">
              <a:solidFill>
                <a:schemeClr val="bg1">
                  <a:lumMod val="65000"/>
                </a:schemeClr>
              </a:solidFill>
              <a:latin typeface="等线" panose="02010600030101010101" pitchFamily="2" charset="-122"/>
              <a:ea typeface="等线" panose="02010600030101010101" pitchFamily="2" charset="-122"/>
            </a:endParaRPr>
          </a:p>
          <a:p>
            <a:endParaRPr lang="zh-CN" altLang="en-US" dirty="0">
              <a:solidFill>
                <a:srgbClr val="755D49"/>
              </a:solidFill>
              <a:latin typeface="宋体" panose="02010600030101010101" pitchFamily="2" charset="-122"/>
              <a:ea typeface="宋体" panose="02010600030101010101" pitchFamily="2" charset="-122"/>
            </a:endParaRPr>
          </a:p>
        </p:txBody>
      </p:sp>
      <p:pic>
        <p:nvPicPr>
          <p:cNvPr id="48" name="图片 47"/>
          <p:cNvPicPr>
            <a:picLocks noChangeAspect="1"/>
          </p:cNvPicPr>
          <p:nvPr/>
        </p:nvPicPr>
        <p:blipFill rotWithShape="1">
          <a:blip r:embed="rId3">
            <a:extLst>
              <a:ext uri="{28A0092B-C50C-407E-A947-70E740481C1C}">
                <a14:useLocalDpi xmlns:a14="http://schemas.microsoft.com/office/drawing/2010/main" val="0"/>
              </a:ext>
            </a:extLst>
          </a:blip>
          <a:srcRect b="45226"/>
          <a:stretch>
            <a:fillRect/>
          </a:stretch>
        </p:blipFill>
        <p:spPr>
          <a:xfrm>
            <a:off x="3671847" y="2556933"/>
            <a:ext cx="4804907" cy="1726494"/>
          </a:xfrm>
          <a:prstGeom prst="rect">
            <a:avLst/>
          </a:prstGeom>
        </p:spPr>
      </p:pic>
      <p:sp>
        <p:nvSpPr>
          <p:cNvPr id="50" name="文本框 49"/>
          <p:cNvSpPr txBox="1"/>
          <p:nvPr/>
        </p:nvSpPr>
        <p:spPr>
          <a:xfrm>
            <a:off x="2776369" y="4606304"/>
            <a:ext cx="3896368" cy="584775"/>
          </a:xfrm>
          <a:prstGeom prst="rect">
            <a:avLst/>
          </a:prstGeom>
          <a:noFill/>
        </p:spPr>
        <p:txBody>
          <a:bodyPr wrap="square" rtlCol="0">
            <a:spAutoFit/>
          </a:bodyPr>
          <a:lstStyle/>
          <a:p>
            <a:pPr algn="ctr"/>
            <a:r>
              <a:rPr lang="zh-CN" altLang="en-US" sz="3200" b="1" spc="300" dirty="0">
                <a:solidFill>
                  <a:srgbClr val="FDBF4F"/>
                </a:solidFill>
                <a:latin typeface="黑体" panose="02010609060101010101" pitchFamily="49" charset="-122"/>
                <a:ea typeface="黑体" panose="02010609060101010101" pitchFamily="49" charset="-122"/>
              </a:rPr>
              <a:t>输入标题文本</a:t>
            </a:r>
            <a:endParaRPr lang="zh-CN" altLang="en-US" sz="3200" b="1" spc="300" dirty="0">
              <a:solidFill>
                <a:srgbClr val="FDBF4F"/>
              </a:solidFill>
              <a:latin typeface="黑体" panose="02010609060101010101" pitchFamily="49" charset="-122"/>
              <a:ea typeface="黑体" panose="02010609060101010101" pitchFamily="49" charset="-122"/>
            </a:endParaRPr>
          </a:p>
        </p:txBody>
      </p:sp>
      <p:sp>
        <p:nvSpPr>
          <p:cNvPr id="51" name="文本框 50"/>
          <p:cNvSpPr txBox="1"/>
          <p:nvPr/>
        </p:nvSpPr>
        <p:spPr>
          <a:xfrm>
            <a:off x="2579713" y="5212880"/>
            <a:ext cx="4916602" cy="646331"/>
          </a:xfrm>
          <a:prstGeom prst="rect">
            <a:avLst/>
          </a:prstGeom>
          <a:noFill/>
        </p:spPr>
        <p:txBody>
          <a:bodyPr wrap="square" rtlCol="0">
            <a:spAutoFit/>
          </a:bodyPr>
          <a:lstStyle/>
          <a:p>
            <a:r>
              <a:rPr lang="zh-CN" altLang="en-US" b="1" dirty="0">
                <a:solidFill>
                  <a:schemeClr val="bg1">
                    <a:lumMod val="50000"/>
                  </a:schemeClr>
                </a:solidFill>
                <a:latin typeface="等线" panose="02010600030101010101" pitchFamily="2" charset="-122"/>
                <a:ea typeface="等线" panose="02010600030101010101" pitchFamily="2" charset="-122"/>
              </a:rPr>
              <a:t>输入篇幅较长的文本，输入篇幅较长的文本</a:t>
            </a:r>
            <a:endParaRPr lang="zh-CN" altLang="en-US" b="1" dirty="0">
              <a:solidFill>
                <a:schemeClr val="bg1">
                  <a:lumMod val="50000"/>
                </a:schemeClr>
              </a:solidFill>
              <a:latin typeface="等线" panose="02010600030101010101" pitchFamily="2" charset="-122"/>
              <a:ea typeface="等线" panose="02010600030101010101" pitchFamily="2" charset="-122"/>
            </a:endParaRPr>
          </a:p>
          <a:p>
            <a:endParaRPr lang="zh-CN" altLang="en-US" dirty="0">
              <a:solidFill>
                <a:srgbClr val="FDBF4F"/>
              </a:solidFill>
              <a:latin typeface="方正粗黑宋简体" panose="02000000000000000000" pitchFamily="2" charset="-122"/>
              <a:ea typeface="方正粗黑宋简体" panose="02000000000000000000" pitchFamily="2" charset="-122"/>
            </a:endParaRPr>
          </a:p>
        </p:txBody>
      </p:sp>
      <p:sp>
        <p:nvSpPr>
          <p:cNvPr id="52" name="文本框 51"/>
          <p:cNvSpPr txBox="1"/>
          <p:nvPr/>
        </p:nvSpPr>
        <p:spPr>
          <a:xfrm>
            <a:off x="1769360" y="5601810"/>
            <a:ext cx="5910385" cy="1354217"/>
          </a:xfrm>
          <a:prstGeom prst="rect">
            <a:avLst/>
          </a:prstGeom>
          <a:noFill/>
        </p:spPr>
        <p:txBody>
          <a:bodyPr wrap="square" rtlCol="0">
            <a:spAutoFit/>
          </a:bodyPr>
          <a:lstStyle/>
          <a:p>
            <a:r>
              <a:rPr lang="zh-CN" altLang="en-US" sz="1600" b="1" dirty="0">
                <a:solidFill>
                  <a:schemeClr val="bg1">
                    <a:lumMod val="65000"/>
                  </a:schemeClr>
                </a:solidFill>
                <a:latin typeface="等线" panose="02010600030101010101" pitchFamily="2" charset="-122"/>
                <a:ea typeface="等线" panose="02010600030101010101" pitchFamily="2" charset="-122"/>
              </a:rPr>
              <a:t>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a:t>
            </a:r>
            <a:endParaRPr lang="zh-CN" altLang="en-US" dirty="0">
              <a:solidFill>
                <a:schemeClr val="bg1">
                  <a:lumMod val="65000"/>
                </a:schemeClr>
              </a:solidFill>
              <a:latin typeface="等线" panose="02010600030101010101" pitchFamily="2" charset="-122"/>
              <a:ea typeface="等线" panose="02010600030101010101" pitchFamily="2" charset="-122"/>
            </a:endParaRPr>
          </a:p>
          <a:p>
            <a:endParaRPr lang="zh-CN" altLang="en-US" dirty="0">
              <a:solidFill>
                <a:srgbClr val="755D49"/>
              </a:solidFill>
              <a:latin typeface="宋体" panose="02010600030101010101" pitchFamily="2" charset="-122"/>
              <a:ea typeface="宋体" panose="02010600030101010101" pitchFamily="2" charset="-122"/>
            </a:endParaRPr>
          </a:p>
        </p:txBody>
      </p:sp>
      <p:sp>
        <p:nvSpPr>
          <p:cNvPr id="17" name="矩形: 圆角 16"/>
          <p:cNvSpPr/>
          <p:nvPr/>
        </p:nvSpPr>
        <p:spPr>
          <a:xfrm>
            <a:off x="446567" y="5878534"/>
            <a:ext cx="170121" cy="28264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圆角 17"/>
          <p:cNvSpPr/>
          <p:nvPr/>
        </p:nvSpPr>
        <p:spPr>
          <a:xfrm>
            <a:off x="11429529" y="503885"/>
            <a:ext cx="170121" cy="28264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724" y="104530"/>
            <a:ext cx="2695006" cy="59001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a:extLst>
              <a:ext uri="{28A0092B-C50C-407E-A947-70E740481C1C}">
                <a14:useLocalDpi xmlns:a14="http://schemas.microsoft.com/office/drawing/2010/main" val="0"/>
              </a:ext>
            </a:extLst>
          </a:blip>
          <a:srcRect b="25000"/>
          <a:stretch>
            <a:fillRect/>
          </a:stretch>
        </p:blipFill>
        <p:spPr>
          <a:xfrm>
            <a:off x="0" y="0"/>
            <a:ext cx="12192000" cy="6858000"/>
          </a:xfrm>
          <a:prstGeom prst="rect">
            <a:avLst/>
          </a:prstGeom>
        </p:spPr>
      </p:pic>
      <p:sp>
        <p:nvSpPr>
          <p:cNvPr id="2" name="矩形 1"/>
          <p:cNvSpPr/>
          <p:nvPr/>
        </p:nvSpPr>
        <p:spPr>
          <a:xfrm>
            <a:off x="0" y="0"/>
            <a:ext cx="12192000" cy="68579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0" y="2688558"/>
            <a:ext cx="12192000" cy="1938992"/>
          </a:xfrm>
          <a:prstGeom prst="rect">
            <a:avLst/>
          </a:prstGeom>
          <a:solidFill>
            <a:srgbClr val="FDBF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p:cNvSpPr txBox="1"/>
          <p:nvPr/>
        </p:nvSpPr>
        <p:spPr>
          <a:xfrm>
            <a:off x="1885315" y="2913380"/>
            <a:ext cx="9388475" cy="1322070"/>
          </a:xfrm>
          <a:prstGeom prst="rect">
            <a:avLst/>
          </a:prstGeom>
          <a:noFill/>
        </p:spPr>
        <p:txBody>
          <a:bodyPr wrap="square" rtlCol="0">
            <a:spAutoFit/>
          </a:bodyPr>
          <a:lstStyle/>
          <a:p>
            <a:pPr algn="ctr"/>
            <a:r>
              <a:rPr lang="en-US" altLang="zh-CN" sz="8000" dirty="0">
                <a:solidFill>
                  <a:schemeClr val="bg1"/>
                </a:solidFill>
                <a:latin typeface="方正粗黑宋简体" panose="02000000000000000000" pitchFamily="2" charset="-122"/>
                <a:ea typeface="方正粗黑宋简体" panose="02000000000000000000" pitchFamily="2" charset="-122"/>
              </a:rPr>
              <a:t>THANK YOU</a:t>
            </a:r>
            <a:r>
              <a:rPr lang="zh-CN" altLang="en-US" sz="8000" dirty="0">
                <a:solidFill>
                  <a:schemeClr val="bg1"/>
                </a:solidFill>
                <a:latin typeface="方正粗黑宋简体" panose="02000000000000000000" pitchFamily="2" charset="-122"/>
                <a:ea typeface="方正粗黑宋简体" panose="02000000000000000000" pitchFamily="2" charset="-122"/>
              </a:rPr>
              <a:t>！</a:t>
            </a:r>
            <a:endParaRPr lang="zh-CN" altLang="en-US" sz="8000" dirty="0">
              <a:solidFill>
                <a:schemeClr val="bg1"/>
              </a:solidFill>
              <a:latin typeface="方正粗黑宋简体" panose="02000000000000000000" pitchFamily="2" charset="-122"/>
              <a:ea typeface="方正粗黑宋简体" panose="02000000000000000000" pitchFamily="2" charset="-122"/>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4" y="104530"/>
            <a:ext cx="2695006" cy="59001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矩形 42"/>
          <p:cNvSpPr/>
          <p:nvPr/>
        </p:nvSpPr>
        <p:spPr>
          <a:xfrm>
            <a:off x="0" y="-15416"/>
            <a:ext cx="12192000" cy="6873415"/>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5415"/>
            <a:ext cx="4850682" cy="6873415"/>
          </a:xfrm>
          <a:prstGeom prst="rect">
            <a:avLst/>
          </a:prstGeom>
        </p:spPr>
      </p:pic>
      <p:sp>
        <p:nvSpPr>
          <p:cNvPr id="13" name="矩形 12"/>
          <p:cNvSpPr/>
          <p:nvPr/>
        </p:nvSpPr>
        <p:spPr>
          <a:xfrm>
            <a:off x="3649133" y="372818"/>
            <a:ext cx="8542867" cy="1335647"/>
          </a:xfrm>
          <a:custGeom>
            <a:avLst/>
            <a:gdLst>
              <a:gd name="connsiteX0" fmla="*/ 0 w 6979920"/>
              <a:gd name="connsiteY0" fmla="*/ 0 h 1752600"/>
              <a:gd name="connsiteX1" fmla="*/ 6979920 w 6979920"/>
              <a:gd name="connsiteY1" fmla="*/ 0 h 1752600"/>
              <a:gd name="connsiteX2" fmla="*/ 6979920 w 6979920"/>
              <a:gd name="connsiteY2" fmla="*/ 1752600 h 1752600"/>
              <a:gd name="connsiteX3" fmla="*/ 0 w 6979920"/>
              <a:gd name="connsiteY3" fmla="*/ 1752600 h 1752600"/>
              <a:gd name="connsiteX4" fmla="*/ 0 w 6979920"/>
              <a:gd name="connsiteY4" fmla="*/ 0 h 1752600"/>
              <a:gd name="connsiteX0-1" fmla="*/ 0 w 8168640"/>
              <a:gd name="connsiteY0-2" fmla="*/ 0 h 1844040"/>
              <a:gd name="connsiteX1-3" fmla="*/ 8168640 w 8168640"/>
              <a:gd name="connsiteY1-4" fmla="*/ 91440 h 1844040"/>
              <a:gd name="connsiteX2-5" fmla="*/ 8168640 w 8168640"/>
              <a:gd name="connsiteY2-6" fmla="*/ 1844040 h 1844040"/>
              <a:gd name="connsiteX3-7" fmla="*/ 1188720 w 8168640"/>
              <a:gd name="connsiteY3-8" fmla="*/ 1844040 h 1844040"/>
              <a:gd name="connsiteX4-9" fmla="*/ 0 w 8168640"/>
              <a:gd name="connsiteY4-10" fmla="*/ 0 h 1844040"/>
              <a:gd name="connsiteX0-11" fmla="*/ 0 w 7437120"/>
              <a:gd name="connsiteY0-12" fmla="*/ 198120 h 1752600"/>
              <a:gd name="connsiteX1-13" fmla="*/ 7437120 w 7437120"/>
              <a:gd name="connsiteY1-14" fmla="*/ 0 h 1752600"/>
              <a:gd name="connsiteX2-15" fmla="*/ 7437120 w 7437120"/>
              <a:gd name="connsiteY2-16" fmla="*/ 1752600 h 1752600"/>
              <a:gd name="connsiteX3-17" fmla="*/ 457200 w 7437120"/>
              <a:gd name="connsiteY3-18" fmla="*/ 1752600 h 1752600"/>
              <a:gd name="connsiteX4-19" fmla="*/ 0 w 7437120"/>
              <a:gd name="connsiteY4-20" fmla="*/ 198120 h 1752600"/>
              <a:gd name="connsiteX0-21" fmla="*/ 0 w 7437120"/>
              <a:gd name="connsiteY0-22" fmla="*/ 198120 h 1767840"/>
              <a:gd name="connsiteX1-23" fmla="*/ 7437120 w 7437120"/>
              <a:gd name="connsiteY1-24" fmla="*/ 0 h 1767840"/>
              <a:gd name="connsiteX2-25" fmla="*/ 7437120 w 7437120"/>
              <a:gd name="connsiteY2-26" fmla="*/ 1752600 h 1767840"/>
              <a:gd name="connsiteX3-27" fmla="*/ 1097280 w 7437120"/>
              <a:gd name="connsiteY3-28" fmla="*/ 1767840 h 1767840"/>
              <a:gd name="connsiteX4-29" fmla="*/ 0 w 7437120"/>
              <a:gd name="connsiteY4-30" fmla="*/ 198120 h 1767840"/>
              <a:gd name="connsiteX0-31" fmla="*/ 0 w 7376160"/>
              <a:gd name="connsiteY0-32" fmla="*/ 0 h 1783080"/>
              <a:gd name="connsiteX1-33" fmla="*/ 7376160 w 7376160"/>
              <a:gd name="connsiteY1-34" fmla="*/ 15240 h 1783080"/>
              <a:gd name="connsiteX2-35" fmla="*/ 7376160 w 7376160"/>
              <a:gd name="connsiteY2-36" fmla="*/ 1767840 h 1783080"/>
              <a:gd name="connsiteX3-37" fmla="*/ 1036320 w 7376160"/>
              <a:gd name="connsiteY3-38" fmla="*/ 1783080 h 1783080"/>
              <a:gd name="connsiteX4-39" fmla="*/ 0 w 7376160"/>
              <a:gd name="connsiteY4-40" fmla="*/ 0 h 1783080"/>
              <a:gd name="connsiteX0-41" fmla="*/ 0 w 7416837"/>
              <a:gd name="connsiteY0-42" fmla="*/ 381000 h 1767840"/>
              <a:gd name="connsiteX1-43" fmla="*/ 7416837 w 7416837"/>
              <a:gd name="connsiteY1-44" fmla="*/ 0 h 1767840"/>
              <a:gd name="connsiteX2-45" fmla="*/ 7416837 w 7416837"/>
              <a:gd name="connsiteY2-46" fmla="*/ 1752600 h 1767840"/>
              <a:gd name="connsiteX3-47" fmla="*/ 1076997 w 7416837"/>
              <a:gd name="connsiteY3-48" fmla="*/ 1767840 h 1767840"/>
              <a:gd name="connsiteX4-49" fmla="*/ 0 w 7416837"/>
              <a:gd name="connsiteY4-50" fmla="*/ 381000 h 1767840"/>
              <a:gd name="connsiteX0-51" fmla="*/ 0 w 7457514"/>
              <a:gd name="connsiteY0-52" fmla="*/ 0 h 1386840"/>
              <a:gd name="connsiteX1-53" fmla="*/ 7457514 w 7457514"/>
              <a:gd name="connsiteY1-54" fmla="*/ 15240 h 1386840"/>
              <a:gd name="connsiteX2-55" fmla="*/ 7416837 w 7457514"/>
              <a:gd name="connsiteY2-56" fmla="*/ 1371600 h 1386840"/>
              <a:gd name="connsiteX3-57" fmla="*/ 1076997 w 7457514"/>
              <a:gd name="connsiteY3-58" fmla="*/ 1386840 h 1386840"/>
              <a:gd name="connsiteX4-59" fmla="*/ 0 w 7457514"/>
              <a:gd name="connsiteY4-60" fmla="*/ 0 h 1386840"/>
              <a:gd name="connsiteX0-61" fmla="*/ 0 w 7416837"/>
              <a:gd name="connsiteY0-62" fmla="*/ 15240 h 1402080"/>
              <a:gd name="connsiteX1-63" fmla="*/ 7403278 w 7416837"/>
              <a:gd name="connsiteY1-64" fmla="*/ 0 h 1402080"/>
              <a:gd name="connsiteX2-65" fmla="*/ 7416837 w 7416837"/>
              <a:gd name="connsiteY2-66" fmla="*/ 1386840 h 1402080"/>
              <a:gd name="connsiteX3-67" fmla="*/ 1076997 w 7416837"/>
              <a:gd name="connsiteY3-68" fmla="*/ 1402080 h 1402080"/>
              <a:gd name="connsiteX4-69" fmla="*/ 0 w 7416837"/>
              <a:gd name="connsiteY4-70" fmla="*/ 15240 h 140208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16837" h="1402080">
                <a:moveTo>
                  <a:pt x="0" y="15240"/>
                </a:moveTo>
                <a:lnTo>
                  <a:pt x="7403278" y="0"/>
                </a:lnTo>
                <a:lnTo>
                  <a:pt x="7416837" y="1386840"/>
                </a:lnTo>
                <a:lnTo>
                  <a:pt x="1076997" y="1402080"/>
                </a:lnTo>
                <a:lnTo>
                  <a:pt x="0" y="15240"/>
                </a:lnTo>
                <a:close/>
              </a:path>
            </a:pathLst>
          </a:custGeom>
          <a:solidFill>
            <a:srgbClr val="FDBF4F"/>
          </a:soli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highlight>
                <a:srgbClr val="DA7401"/>
              </a:highlight>
            </a:endParaRPr>
          </a:p>
        </p:txBody>
      </p:sp>
      <p:sp>
        <p:nvSpPr>
          <p:cNvPr id="12" name="文本框 11"/>
          <p:cNvSpPr txBox="1"/>
          <p:nvPr/>
        </p:nvSpPr>
        <p:spPr>
          <a:xfrm>
            <a:off x="5269782" y="462569"/>
            <a:ext cx="3444240" cy="1323439"/>
          </a:xfrm>
          <a:prstGeom prst="rect">
            <a:avLst/>
          </a:prstGeom>
          <a:noFill/>
        </p:spPr>
        <p:txBody>
          <a:bodyPr wrap="square" rtlCol="0">
            <a:spAutoFit/>
          </a:bodyPr>
          <a:lstStyle/>
          <a:p>
            <a:pPr algn="ctr"/>
            <a:r>
              <a:rPr lang="en-US" altLang="zh-CN" sz="4000" b="1" dirty="0">
                <a:solidFill>
                  <a:schemeClr val="bg1"/>
                </a:solidFill>
                <a:latin typeface="Arial" panose="020B0604020202020204" pitchFamily="34" charset="0"/>
                <a:cs typeface="Arial" panose="020B0604020202020204" pitchFamily="34" charset="0"/>
              </a:rPr>
              <a:t>CONTENT</a:t>
            </a:r>
            <a:endParaRPr lang="en-US" altLang="zh-CN" sz="4000" b="1" dirty="0">
              <a:solidFill>
                <a:schemeClr val="bg1"/>
              </a:solidFill>
              <a:latin typeface="Arial" panose="020B0604020202020204" pitchFamily="34" charset="0"/>
              <a:cs typeface="Arial" panose="020B0604020202020204" pitchFamily="34" charset="0"/>
            </a:endParaRPr>
          </a:p>
          <a:p>
            <a:pPr algn="ctr"/>
            <a:r>
              <a:rPr lang="zh-CN" altLang="en-US" sz="4000" b="1" dirty="0">
                <a:solidFill>
                  <a:schemeClr val="bg1"/>
                </a:solidFill>
                <a:latin typeface="黑体" panose="02010609060101010101" pitchFamily="49" charset="-122"/>
                <a:ea typeface="黑体" panose="02010609060101010101" pitchFamily="49" charset="-122"/>
                <a:cs typeface="Arial" panose="020B0604020202020204" pitchFamily="34" charset="0"/>
              </a:rPr>
              <a:t>目录</a:t>
            </a:r>
            <a:endParaRPr lang="en-US" altLang="zh-CN" sz="4000" b="1" dirty="0">
              <a:solidFill>
                <a:schemeClr val="bg1"/>
              </a:solidFill>
              <a:latin typeface="黑体" panose="02010609060101010101" pitchFamily="49" charset="-122"/>
              <a:ea typeface="黑体" panose="02010609060101010101" pitchFamily="49" charset="-122"/>
              <a:cs typeface="Arial" panose="020B0604020202020204" pitchFamily="34" charset="0"/>
            </a:endParaRPr>
          </a:p>
        </p:txBody>
      </p:sp>
      <p:pic>
        <p:nvPicPr>
          <p:cNvPr id="15" name="图片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92510" y="604938"/>
            <a:ext cx="871406" cy="871406"/>
          </a:xfrm>
          <a:prstGeom prst="rect">
            <a:avLst/>
          </a:prstGeom>
        </p:spPr>
      </p:pic>
      <p:sp>
        <p:nvSpPr>
          <p:cNvPr id="17" name="矩形 16"/>
          <p:cNvSpPr/>
          <p:nvPr/>
        </p:nvSpPr>
        <p:spPr>
          <a:xfrm>
            <a:off x="5269782" y="2483758"/>
            <a:ext cx="4576898" cy="750973"/>
          </a:xfrm>
          <a:prstGeom prst="rect">
            <a:avLst/>
          </a:prstGeom>
          <a:gradFill>
            <a:gsLst>
              <a:gs pos="25000">
                <a:srgbClr val="FED07C"/>
              </a:gs>
              <a:gs pos="0">
                <a:schemeClr val="accent1">
                  <a:lumMod val="5000"/>
                  <a:lumOff val="95000"/>
                </a:schemeClr>
              </a:gs>
              <a:gs pos="100000">
                <a:srgbClr val="FDBF4F"/>
              </a:gs>
            </a:gsLst>
            <a:lin ang="138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6" name="文本框 35"/>
          <p:cNvSpPr txBox="1"/>
          <p:nvPr/>
        </p:nvSpPr>
        <p:spPr>
          <a:xfrm>
            <a:off x="5580830" y="2639044"/>
            <a:ext cx="2087880" cy="461665"/>
          </a:xfrm>
          <a:prstGeom prst="rect">
            <a:avLst/>
          </a:prstGeom>
          <a:noFill/>
        </p:spPr>
        <p:txBody>
          <a:bodyPr wrap="square" rtlCol="0">
            <a:spAutoFit/>
          </a:bodyPr>
          <a:lstStyle/>
          <a:p>
            <a:r>
              <a:rPr lang="zh-CN" altLang="en-US" sz="2400" dirty="0">
                <a:solidFill>
                  <a:schemeClr val="bg1"/>
                </a:solidFill>
                <a:ea typeface="方正粗黑宋简体" panose="02000000000000000000" pitchFamily="2" charset="-122"/>
              </a:rPr>
              <a:t>一、输入标题</a:t>
            </a:r>
            <a:endParaRPr lang="zh-CN" altLang="en-US" sz="2400" dirty="0">
              <a:solidFill>
                <a:schemeClr val="bg1"/>
              </a:solidFill>
              <a:ea typeface="方正粗黑宋简体" panose="02000000000000000000" pitchFamily="2" charset="-122"/>
            </a:endParaRPr>
          </a:p>
        </p:txBody>
      </p:sp>
      <p:sp>
        <p:nvSpPr>
          <p:cNvPr id="37" name="矩形 36"/>
          <p:cNvSpPr/>
          <p:nvPr/>
        </p:nvSpPr>
        <p:spPr>
          <a:xfrm>
            <a:off x="5269783" y="3438826"/>
            <a:ext cx="4576898" cy="750973"/>
          </a:xfrm>
          <a:prstGeom prst="rect">
            <a:avLst/>
          </a:prstGeom>
          <a:gradFill>
            <a:gsLst>
              <a:gs pos="87000">
                <a:srgbClr val="FEE3B2"/>
              </a:gs>
              <a:gs pos="100000">
                <a:schemeClr val="bg1"/>
              </a:gs>
              <a:gs pos="0">
                <a:srgbClr val="FDBF4F"/>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文本框 37"/>
          <p:cNvSpPr txBox="1"/>
          <p:nvPr/>
        </p:nvSpPr>
        <p:spPr>
          <a:xfrm>
            <a:off x="5580830" y="3594112"/>
            <a:ext cx="2087880" cy="461665"/>
          </a:xfrm>
          <a:prstGeom prst="rect">
            <a:avLst/>
          </a:prstGeom>
          <a:noFill/>
        </p:spPr>
        <p:txBody>
          <a:bodyPr wrap="square" rtlCol="0">
            <a:spAutoFit/>
          </a:bodyPr>
          <a:lstStyle/>
          <a:p>
            <a:r>
              <a:rPr lang="zh-CN" altLang="en-US" sz="2400" dirty="0">
                <a:solidFill>
                  <a:schemeClr val="bg1"/>
                </a:solidFill>
                <a:ea typeface="方正粗黑宋简体" panose="02000000000000000000" pitchFamily="2" charset="-122"/>
              </a:rPr>
              <a:t>二、输入标题</a:t>
            </a:r>
            <a:endParaRPr lang="zh-CN" altLang="en-US" sz="2400" dirty="0">
              <a:solidFill>
                <a:schemeClr val="bg1"/>
              </a:solidFill>
              <a:ea typeface="方正粗黑宋简体" panose="02000000000000000000" pitchFamily="2" charset="-122"/>
            </a:endParaRPr>
          </a:p>
        </p:txBody>
      </p:sp>
      <p:sp>
        <p:nvSpPr>
          <p:cNvPr id="39" name="矩形 38"/>
          <p:cNvSpPr/>
          <p:nvPr/>
        </p:nvSpPr>
        <p:spPr>
          <a:xfrm>
            <a:off x="5269783" y="4393894"/>
            <a:ext cx="4576898" cy="750973"/>
          </a:xfrm>
          <a:prstGeom prst="rect">
            <a:avLst/>
          </a:prstGeom>
          <a:gradFill>
            <a:gsLst>
              <a:gs pos="85000">
                <a:srgbClr val="FFEFD4"/>
              </a:gs>
              <a:gs pos="100000">
                <a:schemeClr val="bg1"/>
              </a:gs>
              <a:gs pos="0">
                <a:srgbClr val="FDBF4F"/>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p:cNvSpPr txBox="1"/>
          <p:nvPr/>
        </p:nvSpPr>
        <p:spPr>
          <a:xfrm>
            <a:off x="5580830" y="4549180"/>
            <a:ext cx="2087880" cy="461665"/>
          </a:xfrm>
          <a:prstGeom prst="rect">
            <a:avLst/>
          </a:prstGeom>
          <a:noFill/>
        </p:spPr>
        <p:txBody>
          <a:bodyPr wrap="square" rtlCol="0">
            <a:spAutoFit/>
          </a:bodyPr>
          <a:lstStyle/>
          <a:p>
            <a:r>
              <a:rPr lang="zh-CN" altLang="en-US" sz="2400" dirty="0">
                <a:solidFill>
                  <a:schemeClr val="bg1"/>
                </a:solidFill>
                <a:ea typeface="方正粗黑宋简体" panose="02000000000000000000" pitchFamily="2" charset="-122"/>
              </a:rPr>
              <a:t>三、输入标题</a:t>
            </a:r>
            <a:endParaRPr lang="zh-CN" altLang="en-US" sz="2400" dirty="0">
              <a:solidFill>
                <a:schemeClr val="bg1"/>
              </a:solidFill>
              <a:ea typeface="方正粗黑宋简体" panose="02000000000000000000" pitchFamily="2" charset="-122"/>
            </a:endParaRPr>
          </a:p>
        </p:txBody>
      </p:sp>
      <p:sp>
        <p:nvSpPr>
          <p:cNvPr id="41" name="矩形 40"/>
          <p:cNvSpPr/>
          <p:nvPr/>
        </p:nvSpPr>
        <p:spPr>
          <a:xfrm>
            <a:off x="5269783" y="5409275"/>
            <a:ext cx="4576898" cy="750973"/>
          </a:xfrm>
          <a:prstGeom prst="rect">
            <a:avLst/>
          </a:prstGeom>
          <a:gradFill>
            <a:gsLst>
              <a:gs pos="83000">
                <a:srgbClr val="FEDFA7"/>
              </a:gs>
              <a:gs pos="100000">
                <a:schemeClr val="bg1"/>
              </a:gs>
              <a:gs pos="0">
                <a:srgbClr val="FDBF4F"/>
              </a:gs>
            </a:gsLst>
            <a:lin ang="27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5580830" y="5564561"/>
            <a:ext cx="2087880" cy="461665"/>
          </a:xfrm>
          <a:prstGeom prst="rect">
            <a:avLst/>
          </a:prstGeom>
          <a:noFill/>
        </p:spPr>
        <p:txBody>
          <a:bodyPr wrap="square" rtlCol="0">
            <a:spAutoFit/>
          </a:bodyPr>
          <a:lstStyle/>
          <a:p>
            <a:r>
              <a:rPr lang="zh-CN" altLang="en-US" sz="2400" dirty="0">
                <a:solidFill>
                  <a:schemeClr val="bg1"/>
                </a:solidFill>
                <a:ea typeface="方正粗黑宋简体" panose="02000000000000000000" pitchFamily="2" charset="-122"/>
              </a:rPr>
              <a:t>四、输入标题</a:t>
            </a:r>
            <a:endParaRPr lang="zh-CN" altLang="en-US" sz="2400" dirty="0">
              <a:solidFill>
                <a:schemeClr val="bg1"/>
              </a:solidFill>
              <a:ea typeface="方正粗黑宋简体" panose="02000000000000000000"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t="6188" b="9436"/>
          <a:stretch>
            <a:fillRect/>
          </a:stretch>
        </p:blipFill>
        <p:spPr>
          <a:xfrm>
            <a:off x="0" y="0"/>
            <a:ext cx="12192000" cy="6858000"/>
          </a:xfrm>
          <a:prstGeom prst="rect">
            <a:avLst/>
          </a:prstGeom>
        </p:spPr>
      </p:pic>
      <p:sp>
        <p:nvSpPr>
          <p:cNvPr id="13" name="文本框 12"/>
          <p:cNvSpPr txBox="1"/>
          <p:nvPr/>
        </p:nvSpPr>
        <p:spPr>
          <a:xfrm>
            <a:off x="438770" y="3609514"/>
            <a:ext cx="4693920" cy="923330"/>
          </a:xfrm>
          <a:prstGeom prst="rect">
            <a:avLst/>
          </a:prstGeom>
          <a:noFill/>
        </p:spPr>
        <p:txBody>
          <a:bodyPr wrap="square" rtlCol="0">
            <a:spAutoFit/>
          </a:bodyPr>
          <a:lstStyle/>
          <a:p>
            <a:r>
              <a:rPr lang="zh-CN" altLang="en-US" sz="5400" dirty="0">
                <a:solidFill>
                  <a:schemeClr val="bg1"/>
                </a:solidFill>
                <a:latin typeface="黑体" panose="02010609060101010101" pitchFamily="49" charset="-122"/>
                <a:ea typeface="黑体" panose="02010609060101010101" pitchFamily="49" charset="-122"/>
              </a:rPr>
              <a:t>一、</a:t>
            </a:r>
            <a:r>
              <a:rPr lang="en-US" altLang="zh-CN" sz="5400" dirty="0">
                <a:solidFill>
                  <a:schemeClr val="bg1"/>
                </a:solidFill>
                <a:latin typeface="黑体" panose="02010609060101010101" pitchFamily="49" charset="-122"/>
                <a:ea typeface="黑体" panose="02010609060101010101" pitchFamily="49" charset="-122"/>
              </a:rPr>
              <a:t> </a:t>
            </a:r>
            <a:r>
              <a:rPr lang="zh-CN" altLang="en-US" sz="5400" dirty="0">
                <a:solidFill>
                  <a:schemeClr val="bg1"/>
                </a:solidFill>
                <a:latin typeface="黑体" panose="02010609060101010101" pitchFamily="49" charset="-122"/>
                <a:ea typeface="黑体" panose="02010609060101010101" pitchFamily="49" charset="-122"/>
              </a:rPr>
              <a:t>输入标题</a:t>
            </a:r>
            <a:endParaRPr lang="zh-CN" altLang="en-US" sz="5400" dirty="0">
              <a:solidFill>
                <a:schemeClr val="bg1"/>
              </a:solidFill>
              <a:latin typeface="黑体" panose="02010609060101010101" pitchFamily="49" charset="-122"/>
              <a:ea typeface="黑体" panose="02010609060101010101" pitchFamily="49" charset="-122"/>
            </a:endParaRPr>
          </a:p>
        </p:txBody>
      </p:sp>
      <p:cxnSp>
        <p:nvCxnSpPr>
          <p:cNvPr id="14" name="直接连接符 13"/>
          <p:cNvCxnSpPr/>
          <p:nvPr/>
        </p:nvCxnSpPr>
        <p:spPr>
          <a:xfrm>
            <a:off x="667370" y="4532844"/>
            <a:ext cx="42367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667370" y="4572312"/>
            <a:ext cx="4236720" cy="646331"/>
          </a:xfrm>
          <a:prstGeom prst="rect">
            <a:avLst/>
          </a:prstGeom>
          <a:noFill/>
        </p:spPr>
        <p:txBody>
          <a:bodyPr wrap="square" rtlCol="0">
            <a:spAutoFit/>
          </a:bodyPr>
          <a:lstStyle/>
          <a:p>
            <a:r>
              <a:rPr lang="zh-CN" altLang="en-US" dirty="0">
                <a:solidFill>
                  <a:schemeClr val="bg1"/>
                </a:solidFill>
                <a:latin typeface="等线" panose="02010600030101010101" pitchFamily="2" charset="-122"/>
                <a:ea typeface="等线" panose="02010600030101010101" pitchFamily="2" charset="-122"/>
                <a:cs typeface="Arial" panose="020B0604020202020204" pitchFamily="34" charset="0"/>
              </a:rPr>
              <a:t>请输入本文请输入文本请输入文本请输入文本请输入文本请输入文本</a:t>
            </a:r>
            <a:endParaRPr lang="zh-CN" altLang="en-US" dirty="0">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83580" y="115163"/>
            <a:ext cx="2695006" cy="590018"/>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0" y="0"/>
            <a:ext cx="12192000" cy="6858000"/>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b="9228"/>
          <a:stretch>
            <a:fillRect/>
          </a:stretch>
        </p:blipFill>
        <p:spPr>
          <a:xfrm>
            <a:off x="-1" y="0"/>
            <a:ext cx="11332871" cy="6858000"/>
          </a:xfrm>
          <a:prstGeom prst="rect">
            <a:avLst/>
          </a:prstGeom>
        </p:spPr>
      </p:pic>
      <p:sp>
        <p:nvSpPr>
          <p:cNvPr id="2" name="矩形 1"/>
          <p:cNvSpPr/>
          <p:nvPr/>
        </p:nvSpPr>
        <p:spPr>
          <a:xfrm>
            <a:off x="11322756" y="0"/>
            <a:ext cx="869244"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2956515" y="2054580"/>
            <a:ext cx="8376355" cy="3129844"/>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矩形 20"/>
          <p:cNvSpPr/>
          <p:nvPr/>
        </p:nvSpPr>
        <p:spPr>
          <a:xfrm>
            <a:off x="3386080" y="2054580"/>
            <a:ext cx="8376355" cy="3129843"/>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4" y="104530"/>
            <a:ext cx="2695006" cy="590018"/>
          </a:xfrm>
          <a:prstGeom prst="rect">
            <a:avLst/>
          </a:prstGeom>
        </p:spPr>
      </p:pic>
      <p:sp>
        <p:nvSpPr>
          <p:cNvPr id="6" name="文本框 5"/>
          <p:cNvSpPr txBox="1"/>
          <p:nvPr/>
        </p:nvSpPr>
        <p:spPr>
          <a:xfrm>
            <a:off x="5196508" y="2528711"/>
            <a:ext cx="3896368" cy="584775"/>
          </a:xfrm>
          <a:prstGeom prst="rect">
            <a:avLst/>
          </a:prstGeom>
          <a:noFill/>
        </p:spPr>
        <p:txBody>
          <a:bodyPr wrap="square" rtlCol="0">
            <a:spAutoFit/>
          </a:bodyPr>
          <a:lstStyle/>
          <a:p>
            <a:r>
              <a:rPr lang="zh-CN" altLang="en-US" sz="3200" b="1" spc="300" dirty="0">
                <a:solidFill>
                  <a:srgbClr val="755D49"/>
                </a:solidFill>
                <a:latin typeface="黑体" panose="02010609060101010101" pitchFamily="49" charset="-122"/>
                <a:ea typeface="黑体" panose="02010609060101010101" pitchFamily="49" charset="-122"/>
              </a:rPr>
              <a:t>点击输入标题文本</a:t>
            </a:r>
            <a:endParaRPr lang="zh-CN" altLang="en-US" sz="3200" b="1" spc="300" dirty="0">
              <a:solidFill>
                <a:srgbClr val="755D49"/>
              </a:solidFill>
              <a:latin typeface="黑体" panose="02010609060101010101" pitchFamily="49" charset="-122"/>
              <a:ea typeface="黑体" panose="02010609060101010101" pitchFamily="49" charset="-122"/>
            </a:endParaRPr>
          </a:p>
        </p:txBody>
      </p:sp>
      <p:sp>
        <p:nvSpPr>
          <p:cNvPr id="8" name="文本框 7"/>
          <p:cNvSpPr txBox="1"/>
          <p:nvPr/>
        </p:nvSpPr>
        <p:spPr>
          <a:xfrm>
            <a:off x="6772685" y="2101979"/>
            <a:ext cx="428979" cy="584775"/>
          </a:xfrm>
          <a:prstGeom prst="rect">
            <a:avLst/>
          </a:prstGeom>
          <a:noFill/>
        </p:spPr>
        <p:txBody>
          <a:bodyPr wrap="square" rtlCol="0">
            <a:spAutoFit/>
          </a:bodyPr>
          <a:lstStyle/>
          <a:p>
            <a:r>
              <a:rPr lang="zh-CN" altLang="en-US" sz="3200" dirty="0">
                <a:solidFill>
                  <a:srgbClr val="FDBF4F"/>
                </a:solidFill>
              </a:rPr>
              <a:t>一</a:t>
            </a:r>
            <a:endParaRPr lang="zh-CN" altLang="en-US" sz="3200" dirty="0">
              <a:solidFill>
                <a:srgbClr val="FDBF4F"/>
              </a:solidFill>
            </a:endParaRPr>
          </a:p>
        </p:txBody>
      </p:sp>
      <p:sp>
        <p:nvSpPr>
          <p:cNvPr id="9" name="矩形 8"/>
          <p:cNvSpPr/>
          <p:nvPr/>
        </p:nvSpPr>
        <p:spPr>
          <a:xfrm>
            <a:off x="11220480" y="1845111"/>
            <a:ext cx="247359" cy="418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1207519" y="4974955"/>
            <a:ext cx="247359" cy="4189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4836998" y="3188268"/>
            <a:ext cx="5740693" cy="646331"/>
          </a:xfrm>
          <a:prstGeom prst="rect">
            <a:avLst/>
          </a:prstGeom>
          <a:noFill/>
        </p:spPr>
        <p:txBody>
          <a:bodyPr wrap="square" rtlCol="0">
            <a:spAutoFit/>
          </a:bodyPr>
          <a:lstStyle/>
          <a:p>
            <a:r>
              <a:rPr lang="zh-CN" altLang="en-US" b="1" dirty="0">
                <a:solidFill>
                  <a:srgbClr val="FDBF4F"/>
                </a:solidFill>
                <a:latin typeface="等线" panose="02010600030101010101" pitchFamily="2" charset="-122"/>
                <a:ea typeface="等线" panose="02010600030101010101" pitchFamily="2" charset="-122"/>
              </a:rPr>
              <a:t>输入篇幅较长的文本，输入篇幅较长的文本</a:t>
            </a:r>
            <a:endParaRPr lang="zh-CN" altLang="en-US" b="1" dirty="0">
              <a:solidFill>
                <a:srgbClr val="FDBF4F"/>
              </a:solidFill>
              <a:latin typeface="等线" panose="02010600030101010101" pitchFamily="2" charset="-122"/>
              <a:ea typeface="等线" panose="02010600030101010101" pitchFamily="2" charset="-122"/>
            </a:endParaRPr>
          </a:p>
          <a:p>
            <a:endParaRPr lang="zh-CN" altLang="en-US" dirty="0">
              <a:solidFill>
                <a:srgbClr val="FDBF4F"/>
              </a:solidFill>
              <a:latin typeface="方正粗黑宋简体" panose="02000000000000000000" pitchFamily="2" charset="-122"/>
              <a:ea typeface="方正粗黑宋简体" panose="02000000000000000000" pitchFamily="2" charset="-122"/>
            </a:endParaRPr>
          </a:p>
        </p:txBody>
      </p:sp>
      <p:sp>
        <p:nvSpPr>
          <p:cNvPr id="11" name="文本框 10"/>
          <p:cNvSpPr txBox="1"/>
          <p:nvPr/>
        </p:nvSpPr>
        <p:spPr>
          <a:xfrm>
            <a:off x="3685151" y="3731195"/>
            <a:ext cx="7369406" cy="1631216"/>
          </a:xfrm>
          <a:prstGeom prst="rect">
            <a:avLst/>
          </a:prstGeom>
          <a:noFill/>
        </p:spPr>
        <p:txBody>
          <a:bodyPr wrap="square" rtlCol="0">
            <a:spAutoFit/>
          </a:bodyPr>
          <a:lstStyle/>
          <a:p>
            <a:r>
              <a:rPr lang="zh-CN" altLang="en-US" sz="1600" b="1" dirty="0">
                <a:solidFill>
                  <a:schemeClr val="bg1">
                    <a:lumMod val="65000"/>
                  </a:schemeClr>
                </a:solidFill>
                <a:latin typeface="等线" panose="02010600030101010101" pitchFamily="2" charset="-122"/>
                <a:ea typeface="等线" panose="02010600030101010101" pitchFamily="2" charset="-122"/>
              </a:rPr>
              <a:t>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a:t>
            </a:r>
            <a:endParaRPr lang="zh-CN" altLang="en-US" sz="1600" b="1" dirty="0">
              <a:solidFill>
                <a:schemeClr val="bg1">
                  <a:lumMod val="65000"/>
                </a:schemeClr>
              </a:solidFill>
              <a:latin typeface="等线" panose="02010600030101010101" pitchFamily="2" charset="-122"/>
              <a:ea typeface="等线" panose="02010600030101010101" pitchFamily="2" charset="-122"/>
            </a:endParaRPr>
          </a:p>
          <a:p>
            <a:endParaRPr lang="zh-CN" altLang="en-US" dirty="0">
              <a:solidFill>
                <a:srgbClr val="755D49"/>
              </a:solidFill>
              <a:latin typeface="宋体" panose="02010600030101010101" pitchFamily="2" charset="-122"/>
              <a:ea typeface="宋体" panose="02010600030101010101" pitchFamily="2" charset="-122"/>
            </a:endParaRPr>
          </a:p>
          <a:p>
            <a:endParaRPr lang="zh-CN" altLang="en-US" dirty="0">
              <a:solidFill>
                <a:srgbClr val="755D49"/>
              </a:solidFill>
              <a:latin typeface="宋体" panose="02010600030101010101" pitchFamily="2" charset="-122"/>
              <a:ea typeface="宋体" panose="02010600030101010101" pitchFamily="2"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a:extLst>
              <a:ext uri="{28A0092B-C50C-407E-A947-70E740481C1C}">
                <a14:useLocalDpi xmlns:a14="http://schemas.microsoft.com/office/drawing/2010/main" val="0"/>
              </a:ext>
            </a:extLst>
          </a:blip>
          <a:srcRect t="7812" b="7812"/>
          <a:stretch>
            <a:fillRect/>
          </a:stretch>
        </p:blipFill>
        <p:spPr>
          <a:xfrm>
            <a:off x="0" y="0"/>
            <a:ext cx="12192000" cy="6858000"/>
          </a:xfrm>
          <a:prstGeom prst="rect">
            <a:avLst/>
          </a:prstGeom>
        </p:spPr>
      </p:pic>
      <p:sp>
        <p:nvSpPr>
          <p:cNvPr id="9" name="文本框 8"/>
          <p:cNvSpPr txBox="1"/>
          <p:nvPr/>
        </p:nvSpPr>
        <p:spPr>
          <a:xfrm>
            <a:off x="6946959" y="4577076"/>
            <a:ext cx="4693920" cy="923330"/>
          </a:xfrm>
          <a:prstGeom prst="rect">
            <a:avLst/>
          </a:prstGeom>
          <a:noFill/>
        </p:spPr>
        <p:txBody>
          <a:bodyPr wrap="square" rtlCol="0">
            <a:spAutoFit/>
          </a:bodyPr>
          <a:lstStyle/>
          <a:p>
            <a:r>
              <a:rPr lang="zh-CN" altLang="en-US" sz="5400" dirty="0">
                <a:solidFill>
                  <a:schemeClr val="bg1"/>
                </a:solidFill>
                <a:latin typeface="黑体" panose="02010609060101010101" pitchFamily="49" charset="-122"/>
                <a:ea typeface="黑体" panose="02010609060101010101" pitchFamily="49" charset="-122"/>
              </a:rPr>
              <a:t>二、</a:t>
            </a:r>
            <a:r>
              <a:rPr lang="en-US" altLang="zh-CN" sz="5400" dirty="0">
                <a:solidFill>
                  <a:schemeClr val="bg1"/>
                </a:solidFill>
                <a:latin typeface="黑体" panose="02010609060101010101" pitchFamily="49" charset="-122"/>
                <a:ea typeface="黑体" panose="02010609060101010101" pitchFamily="49" charset="-122"/>
              </a:rPr>
              <a:t> </a:t>
            </a:r>
            <a:r>
              <a:rPr lang="zh-CN" altLang="en-US" sz="5400" dirty="0">
                <a:solidFill>
                  <a:schemeClr val="bg1"/>
                </a:solidFill>
                <a:latin typeface="黑体" panose="02010609060101010101" pitchFamily="49" charset="-122"/>
                <a:ea typeface="黑体" panose="02010609060101010101" pitchFamily="49" charset="-122"/>
              </a:rPr>
              <a:t>输入标题</a:t>
            </a:r>
            <a:endParaRPr lang="zh-CN" altLang="en-US" sz="5400" dirty="0">
              <a:solidFill>
                <a:schemeClr val="bg1"/>
              </a:solidFill>
              <a:latin typeface="黑体" panose="02010609060101010101" pitchFamily="49" charset="-122"/>
              <a:ea typeface="黑体" panose="02010609060101010101" pitchFamily="49" charset="-122"/>
            </a:endParaRPr>
          </a:p>
        </p:txBody>
      </p:sp>
      <p:cxnSp>
        <p:nvCxnSpPr>
          <p:cNvPr id="10" name="直接连接符 9"/>
          <p:cNvCxnSpPr/>
          <p:nvPr/>
        </p:nvCxnSpPr>
        <p:spPr>
          <a:xfrm>
            <a:off x="7175559" y="5500406"/>
            <a:ext cx="42367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7175559" y="5539874"/>
            <a:ext cx="4236720" cy="646331"/>
          </a:xfrm>
          <a:prstGeom prst="rect">
            <a:avLst/>
          </a:prstGeom>
          <a:noFill/>
        </p:spPr>
        <p:txBody>
          <a:bodyPr wrap="square" rtlCol="0">
            <a:spAutoFit/>
          </a:bodyPr>
          <a:lstStyle/>
          <a:p>
            <a:r>
              <a:rPr lang="zh-CN" altLang="en-US" dirty="0">
                <a:solidFill>
                  <a:schemeClr val="bg1"/>
                </a:solidFill>
                <a:latin typeface="等线" panose="02010600030101010101" pitchFamily="2" charset="-122"/>
                <a:ea typeface="等线" panose="02010600030101010101" pitchFamily="2" charset="-122"/>
                <a:cs typeface="Arial" panose="020B0604020202020204" pitchFamily="34" charset="0"/>
              </a:rPr>
              <a:t>请输入本文请输入文本请输入文本请输入文本请输入文本请输入文本</a:t>
            </a:r>
            <a:endParaRPr lang="zh-CN" altLang="en-US" dirty="0">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pic>
        <p:nvPicPr>
          <p:cNvPr id="16" name="图片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4" y="104530"/>
            <a:ext cx="2695006" cy="59001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12192000" cy="6858000"/>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b="67384"/>
          <a:stretch>
            <a:fillRect/>
          </a:stretch>
        </p:blipFill>
        <p:spPr>
          <a:xfrm>
            <a:off x="-40414" y="0"/>
            <a:ext cx="12227671" cy="2658533"/>
          </a:xfrm>
          <a:prstGeom prst="rect">
            <a:avLst/>
          </a:prstGeom>
        </p:spPr>
      </p:pic>
      <p:sp>
        <p:nvSpPr>
          <p:cNvPr id="16" name="矩形 15"/>
          <p:cNvSpPr/>
          <p:nvPr/>
        </p:nvSpPr>
        <p:spPr>
          <a:xfrm>
            <a:off x="-40414" y="2658533"/>
            <a:ext cx="12232414" cy="1107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194156" y="3447893"/>
            <a:ext cx="3896368" cy="584775"/>
          </a:xfrm>
          <a:prstGeom prst="rect">
            <a:avLst/>
          </a:prstGeom>
          <a:noFill/>
        </p:spPr>
        <p:txBody>
          <a:bodyPr wrap="square" rtlCol="0">
            <a:spAutoFit/>
          </a:bodyPr>
          <a:lstStyle/>
          <a:p>
            <a:pPr algn="ctr"/>
            <a:r>
              <a:rPr lang="zh-CN" altLang="en-US" sz="3200" b="1" spc="300" dirty="0">
                <a:solidFill>
                  <a:srgbClr val="755D49"/>
                </a:solidFill>
                <a:latin typeface="黑体" panose="02010609060101010101" pitchFamily="49" charset="-122"/>
                <a:ea typeface="黑体" panose="02010609060101010101" pitchFamily="49" charset="-122"/>
              </a:rPr>
              <a:t>输入标题文本</a:t>
            </a:r>
            <a:endParaRPr lang="zh-CN" altLang="en-US" sz="3200" b="1" spc="300" dirty="0">
              <a:solidFill>
                <a:srgbClr val="755D49"/>
              </a:solidFill>
              <a:latin typeface="黑体" panose="02010609060101010101" pitchFamily="49" charset="-122"/>
              <a:ea typeface="黑体" panose="02010609060101010101" pitchFamily="49" charset="-122"/>
            </a:endParaRPr>
          </a:p>
        </p:txBody>
      </p:sp>
      <p:sp>
        <p:nvSpPr>
          <p:cNvPr id="23" name="文本框 22"/>
          <p:cNvSpPr txBox="1"/>
          <p:nvPr/>
        </p:nvSpPr>
        <p:spPr>
          <a:xfrm>
            <a:off x="918988" y="4367730"/>
            <a:ext cx="4916602" cy="646331"/>
          </a:xfrm>
          <a:prstGeom prst="rect">
            <a:avLst/>
          </a:prstGeom>
          <a:noFill/>
        </p:spPr>
        <p:txBody>
          <a:bodyPr wrap="square" rtlCol="0">
            <a:spAutoFit/>
          </a:bodyPr>
          <a:lstStyle/>
          <a:p>
            <a:r>
              <a:rPr lang="zh-CN" altLang="en-US" b="1" dirty="0">
                <a:solidFill>
                  <a:srgbClr val="FDBF4F"/>
                </a:solidFill>
                <a:latin typeface="等线" panose="02010600030101010101" pitchFamily="2" charset="-122"/>
                <a:ea typeface="等线" panose="02010600030101010101" pitchFamily="2" charset="-122"/>
              </a:rPr>
              <a:t>输入篇幅较长的文本，输入篇幅较长的文本</a:t>
            </a:r>
            <a:endParaRPr lang="zh-CN" altLang="en-US" b="1" dirty="0">
              <a:solidFill>
                <a:srgbClr val="FDBF4F"/>
              </a:solidFill>
              <a:latin typeface="等线" panose="02010600030101010101" pitchFamily="2" charset="-122"/>
              <a:ea typeface="等线" panose="02010600030101010101" pitchFamily="2" charset="-122"/>
            </a:endParaRPr>
          </a:p>
          <a:p>
            <a:endParaRPr lang="zh-CN" altLang="en-US" dirty="0">
              <a:solidFill>
                <a:srgbClr val="FDBF4F"/>
              </a:solidFill>
              <a:latin typeface="方正粗黑宋简体" panose="02000000000000000000" pitchFamily="2" charset="-122"/>
              <a:ea typeface="方正粗黑宋简体" panose="02000000000000000000" pitchFamily="2" charset="-122"/>
            </a:endParaRPr>
          </a:p>
        </p:txBody>
      </p:sp>
      <p:sp>
        <p:nvSpPr>
          <p:cNvPr id="24" name="文本框 23"/>
          <p:cNvSpPr txBox="1"/>
          <p:nvPr/>
        </p:nvSpPr>
        <p:spPr>
          <a:xfrm>
            <a:off x="978905" y="4796856"/>
            <a:ext cx="4470517" cy="1600438"/>
          </a:xfrm>
          <a:prstGeom prst="rect">
            <a:avLst/>
          </a:prstGeom>
          <a:noFill/>
        </p:spPr>
        <p:txBody>
          <a:bodyPr wrap="square" rtlCol="0">
            <a:spAutoFit/>
          </a:bodyPr>
          <a:lstStyle/>
          <a:p>
            <a:r>
              <a:rPr lang="zh-CN" altLang="en-US" sz="1600" b="1" dirty="0">
                <a:solidFill>
                  <a:schemeClr val="bg1">
                    <a:lumMod val="65000"/>
                  </a:schemeClr>
                </a:solidFill>
                <a:latin typeface="等线" panose="02010600030101010101" pitchFamily="2" charset="-122"/>
                <a:ea typeface="等线" panose="02010600030101010101" pitchFamily="2" charset="-122"/>
              </a:rPr>
              <a:t>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a:t>
            </a:r>
            <a:endParaRPr lang="zh-CN" altLang="en-US" dirty="0">
              <a:solidFill>
                <a:schemeClr val="bg1">
                  <a:lumMod val="65000"/>
                </a:schemeClr>
              </a:solidFill>
              <a:latin typeface="等线" panose="02010600030101010101" pitchFamily="2" charset="-122"/>
              <a:ea typeface="等线" panose="02010600030101010101" pitchFamily="2" charset="-122"/>
            </a:endParaRPr>
          </a:p>
          <a:p>
            <a:endParaRPr lang="zh-CN" altLang="en-US" dirty="0">
              <a:solidFill>
                <a:srgbClr val="755D49"/>
              </a:solidFill>
              <a:latin typeface="宋体" panose="02010600030101010101" pitchFamily="2" charset="-122"/>
              <a:ea typeface="宋体" panose="02010600030101010101" pitchFamily="2" charset="-122"/>
            </a:endParaRPr>
          </a:p>
        </p:txBody>
      </p:sp>
      <p:sp>
        <p:nvSpPr>
          <p:cNvPr id="28" name="文本框 27"/>
          <p:cNvSpPr txBox="1"/>
          <p:nvPr/>
        </p:nvSpPr>
        <p:spPr>
          <a:xfrm>
            <a:off x="7011891" y="3421804"/>
            <a:ext cx="3896368" cy="584775"/>
          </a:xfrm>
          <a:prstGeom prst="rect">
            <a:avLst/>
          </a:prstGeom>
          <a:noFill/>
        </p:spPr>
        <p:txBody>
          <a:bodyPr wrap="square" rtlCol="0">
            <a:spAutoFit/>
          </a:bodyPr>
          <a:lstStyle/>
          <a:p>
            <a:pPr algn="ctr"/>
            <a:r>
              <a:rPr lang="zh-CN" altLang="en-US" sz="3200" b="1" spc="300" dirty="0">
                <a:solidFill>
                  <a:srgbClr val="755D49"/>
                </a:solidFill>
                <a:latin typeface="黑体" panose="02010609060101010101" pitchFamily="49" charset="-122"/>
                <a:ea typeface="黑体" panose="02010609060101010101" pitchFamily="49" charset="-122"/>
              </a:rPr>
              <a:t>输入标题文本</a:t>
            </a:r>
            <a:endParaRPr lang="zh-CN" altLang="en-US" sz="3200" b="1" spc="300" dirty="0">
              <a:solidFill>
                <a:srgbClr val="755D49"/>
              </a:solidFill>
              <a:latin typeface="黑体" panose="02010609060101010101" pitchFamily="49" charset="-122"/>
              <a:ea typeface="黑体" panose="02010609060101010101" pitchFamily="49" charset="-122"/>
            </a:endParaRPr>
          </a:p>
        </p:txBody>
      </p:sp>
      <p:sp>
        <p:nvSpPr>
          <p:cNvPr id="29" name="文本框 28"/>
          <p:cNvSpPr txBox="1"/>
          <p:nvPr/>
        </p:nvSpPr>
        <p:spPr>
          <a:xfrm>
            <a:off x="6814495" y="4332247"/>
            <a:ext cx="4916602" cy="646331"/>
          </a:xfrm>
          <a:prstGeom prst="rect">
            <a:avLst/>
          </a:prstGeom>
          <a:noFill/>
        </p:spPr>
        <p:txBody>
          <a:bodyPr wrap="square" rtlCol="0">
            <a:spAutoFit/>
          </a:bodyPr>
          <a:lstStyle/>
          <a:p>
            <a:r>
              <a:rPr lang="zh-CN" altLang="en-US" b="1" dirty="0">
                <a:solidFill>
                  <a:srgbClr val="FDBF4F"/>
                </a:solidFill>
                <a:latin typeface="等线" panose="02010600030101010101" pitchFamily="2" charset="-122"/>
                <a:ea typeface="等线" panose="02010600030101010101" pitchFamily="2" charset="-122"/>
              </a:rPr>
              <a:t>输入篇幅较长的文本，输入篇幅较长的文本</a:t>
            </a:r>
            <a:endParaRPr lang="zh-CN" altLang="en-US" b="1" dirty="0">
              <a:solidFill>
                <a:srgbClr val="FDBF4F"/>
              </a:solidFill>
              <a:latin typeface="等线" panose="02010600030101010101" pitchFamily="2" charset="-122"/>
              <a:ea typeface="等线" panose="02010600030101010101" pitchFamily="2" charset="-122"/>
            </a:endParaRPr>
          </a:p>
          <a:p>
            <a:endParaRPr lang="zh-CN" altLang="en-US" dirty="0">
              <a:solidFill>
                <a:srgbClr val="FDBF4F"/>
              </a:solidFill>
              <a:latin typeface="方正粗黑宋简体" panose="02000000000000000000" pitchFamily="2" charset="-122"/>
              <a:ea typeface="方正粗黑宋简体" panose="02000000000000000000" pitchFamily="2" charset="-122"/>
            </a:endParaRPr>
          </a:p>
        </p:txBody>
      </p:sp>
      <p:sp>
        <p:nvSpPr>
          <p:cNvPr id="30" name="文本框 29"/>
          <p:cNvSpPr txBox="1"/>
          <p:nvPr/>
        </p:nvSpPr>
        <p:spPr>
          <a:xfrm>
            <a:off x="6958159" y="4796856"/>
            <a:ext cx="4458043" cy="1600438"/>
          </a:xfrm>
          <a:prstGeom prst="rect">
            <a:avLst/>
          </a:prstGeom>
          <a:noFill/>
        </p:spPr>
        <p:txBody>
          <a:bodyPr wrap="square" rtlCol="0">
            <a:spAutoFit/>
          </a:bodyPr>
          <a:lstStyle/>
          <a:p>
            <a:r>
              <a:rPr lang="zh-CN" altLang="en-US" sz="1600" b="1" dirty="0">
                <a:solidFill>
                  <a:schemeClr val="bg1">
                    <a:lumMod val="65000"/>
                  </a:schemeClr>
                </a:solidFill>
                <a:latin typeface="等线" panose="02010600030101010101" pitchFamily="2" charset="-122"/>
                <a:ea typeface="等线" panose="02010600030101010101" pitchFamily="2" charset="-122"/>
              </a:rPr>
              <a:t>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输入正文</a:t>
            </a:r>
            <a:endParaRPr lang="zh-CN" altLang="en-US" dirty="0">
              <a:solidFill>
                <a:schemeClr val="bg1">
                  <a:lumMod val="65000"/>
                </a:schemeClr>
              </a:solidFill>
              <a:latin typeface="等线" panose="02010600030101010101" pitchFamily="2" charset="-122"/>
              <a:ea typeface="等线" panose="02010600030101010101" pitchFamily="2" charset="-122"/>
            </a:endParaRPr>
          </a:p>
          <a:p>
            <a:endParaRPr lang="zh-CN" altLang="en-US" dirty="0">
              <a:solidFill>
                <a:srgbClr val="755D49"/>
              </a:solidFill>
              <a:latin typeface="宋体" panose="02010600030101010101" pitchFamily="2" charset="-122"/>
              <a:ea typeface="宋体" panose="02010600030101010101" pitchFamily="2" charset="-122"/>
            </a:endParaRPr>
          </a:p>
        </p:txBody>
      </p:sp>
      <p:cxnSp>
        <p:nvCxnSpPr>
          <p:cNvPr id="31" name="直接连接符 30"/>
          <p:cNvCxnSpPr/>
          <p:nvPr/>
        </p:nvCxnSpPr>
        <p:spPr>
          <a:xfrm>
            <a:off x="6073421" y="5014061"/>
            <a:ext cx="22579" cy="1831416"/>
          </a:xfrm>
          <a:prstGeom prst="line">
            <a:avLst/>
          </a:prstGeom>
        </p:spPr>
        <p:style>
          <a:lnRef idx="1">
            <a:schemeClr val="accent1"/>
          </a:lnRef>
          <a:fillRef idx="0">
            <a:schemeClr val="accent1"/>
          </a:fillRef>
          <a:effectRef idx="0">
            <a:schemeClr val="accent1"/>
          </a:effectRef>
          <a:fontRef idx="minor">
            <a:schemeClr val="tx1"/>
          </a:fontRef>
        </p:style>
      </p:cxnSp>
      <p:sp>
        <p:nvSpPr>
          <p:cNvPr id="7" name="矩形: 圆角 6"/>
          <p:cNvSpPr/>
          <p:nvPr/>
        </p:nvSpPr>
        <p:spPr>
          <a:xfrm>
            <a:off x="244549" y="3189767"/>
            <a:ext cx="170121" cy="28264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p:cNvSpPr/>
          <p:nvPr/>
        </p:nvSpPr>
        <p:spPr>
          <a:xfrm>
            <a:off x="11602684" y="3189767"/>
            <a:ext cx="170121" cy="282648"/>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4" y="104530"/>
            <a:ext cx="2695006" cy="5900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1">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sp>
        <p:nvSpPr>
          <p:cNvPr id="12" name="矩形 11"/>
          <p:cNvSpPr/>
          <p:nvPr/>
        </p:nvSpPr>
        <p:spPr>
          <a:xfrm>
            <a:off x="0" y="0"/>
            <a:ext cx="12192000" cy="6857999"/>
          </a:xfrm>
          <a:prstGeom prst="rect">
            <a:avLst/>
          </a:prstGeom>
          <a:solidFill>
            <a:schemeClr val="accent1">
              <a:alpha val="3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4" y="104530"/>
            <a:ext cx="2695006" cy="590018"/>
          </a:xfrm>
          <a:prstGeom prst="rect">
            <a:avLst/>
          </a:prstGeom>
        </p:spPr>
      </p:pic>
      <p:sp>
        <p:nvSpPr>
          <p:cNvPr id="9" name="文本框 8"/>
          <p:cNvSpPr txBox="1"/>
          <p:nvPr/>
        </p:nvSpPr>
        <p:spPr>
          <a:xfrm>
            <a:off x="6946959" y="4577076"/>
            <a:ext cx="4693920" cy="923330"/>
          </a:xfrm>
          <a:prstGeom prst="rect">
            <a:avLst/>
          </a:prstGeom>
          <a:noFill/>
        </p:spPr>
        <p:txBody>
          <a:bodyPr wrap="square" rtlCol="0">
            <a:spAutoFit/>
          </a:bodyPr>
          <a:lstStyle/>
          <a:p>
            <a:r>
              <a:rPr lang="zh-CN" altLang="en-US" sz="5400" dirty="0">
                <a:solidFill>
                  <a:schemeClr val="bg1"/>
                </a:solidFill>
                <a:latin typeface="黑体" panose="02010609060101010101" pitchFamily="49" charset="-122"/>
                <a:ea typeface="黑体" panose="02010609060101010101" pitchFamily="49" charset="-122"/>
              </a:rPr>
              <a:t>三、</a:t>
            </a:r>
            <a:r>
              <a:rPr lang="en-US" altLang="zh-CN" sz="5400" dirty="0">
                <a:solidFill>
                  <a:schemeClr val="bg1"/>
                </a:solidFill>
                <a:latin typeface="黑体" panose="02010609060101010101" pitchFamily="49" charset="-122"/>
                <a:ea typeface="黑体" panose="02010609060101010101" pitchFamily="49" charset="-122"/>
              </a:rPr>
              <a:t> </a:t>
            </a:r>
            <a:r>
              <a:rPr lang="zh-CN" altLang="en-US" sz="5400" dirty="0">
                <a:solidFill>
                  <a:schemeClr val="bg1"/>
                </a:solidFill>
                <a:latin typeface="黑体" panose="02010609060101010101" pitchFamily="49" charset="-122"/>
                <a:ea typeface="黑体" panose="02010609060101010101" pitchFamily="49" charset="-122"/>
              </a:rPr>
              <a:t>输入标题</a:t>
            </a:r>
            <a:endParaRPr lang="zh-CN" altLang="en-US" sz="5400" dirty="0">
              <a:solidFill>
                <a:schemeClr val="bg1"/>
              </a:solidFill>
              <a:latin typeface="黑体" panose="02010609060101010101" pitchFamily="49" charset="-122"/>
              <a:ea typeface="黑体" panose="02010609060101010101" pitchFamily="49" charset="-122"/>
            </a:endParaRPr>
          </a:p>
        </p:txBody>
      </p:sp>
      <p:cxnSp>
        <p:nvCxnSpPr>
          <p:cNvPr id="10" name="直接连接符 9"/>
          <p:cNvCxnSpPr/>
          <p:nvPr/>
        </p:nvCxnSpPr>
        <p:spPr>
          <a:xfrm>
            <a:off x="7175559" y="5500406"/>
            <a:ext cx="42367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7175559" y="5539874"/>
            <a:ext cx="4236720" cy="646331"/>
          </a:xfrm>
          <a:prstGeom prst="rect">
            <a:avLst/>
          </a:prstGeom>
          <a:noFill/>
        </p:spPr>
        <p:txBody>
          <a:bodyPr wrap="square" rtlCol="0">
            <a:spAutoFit/>
          </a:bodyPr>
          <a:lstStyle/>
          <a:p>
            <a:r>
              <a:rPr lang="zh-CN" altLang="en-US" dirty="0">
                <a:solidFill>
                  <a:schemeClr val="bg1"/>
                </a:solidFill>
                <a:latin typeface="等线" panose="02010600030101010101" pitchFamily="2" charset="-122"/>
                <a:ea typeface="等线" panose="02010600030101010101" pitchFamily="2" charset="-122"/>
                <a:cs typeface="Arial" panose="020B0604020202020204" pitchFamily="34" charset="0"/>
              </a:rPr>
              <a:t>请输入本文请输入文本请输入文本请输入文本请输入文本请输入文本</a:t>
            </a:r>
            <a:endParaRPr lang="zh-CN" altLang="en-US" dirty="0">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b="8509"/>
          <a:stretch>
            <a:fillRect/>
          </a:stretch>
        </p:blipFill>
        <p:spPr>
          <a:xfrm>
            <a:off x="-31497" y="-1765"/>
            <a:ext cx="5000992" cy="6859766"/>
          </a:xfrm>
          <a:prstGeom prst="rect">
            <a:avLst/>
          </a:prstGeom>
        </p:spPr>
      </p:pic>
      <p:sp>
        <p:nvSpPr>
          <p:cNvPr id="7" name="矩形 6"/>
          <p:cNvSpPr/>
          <p:nvPr/>
        </p:nvSpPr>
        <p:spPr>
          <a:xfrm flipV="1">
            <a:off x="-14962" y="5889813"/>
            <a:ext cx="12192000" cy="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31497" y="0"/>
            <a:ext cx="12192000" cy="6858000"/>
          </a:xfrm>
          <a:prstGeom prst="rect">
            <a:avLst/>
          </a:prstGeom>
          <a:solidFill>
            <a:schemeClr val="bg2">
              <a:lumMod val="75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11834038" y="65254"/>
            <a:ext cx="220527" cy="68580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6705602" y="1078356"/>
            <a:ext cx="3896368" cy="584775"/>
          </a:xfrm>
          <a:prstGeom prst="rect">
            <a:avLst/>
          </a:prstGeom>
          <a:noFill/>
        </p:spPr>
        <p:txBody>
          <a:bodyPr wrap="square" rtlCol="0">
            <a:spAutoFit/>
          </a:bodyPr>
          <a:lstStyle/>
          <a:p>
            <a:pPr algn="ctr"/>
            <a:r>
              <a:rPr lang="zh-CN" altLang="en-US" sz="3200" b="1" spc="300" dirty="0">
                <a:solidFill>
                  <a:srgbClr val="FDBF4F"/>
                </a:solidFill>
                <a:latin typeface="黑体" panose="02010609060101010101" pitchFamily="49" charset="-122"/>
                <a:ea typeface="黑体" panose="02010609060101010101" pitchFamily="49" charset="-122"/>
              </a:rPr>
              <a:t>输入标题文本</a:t>
            </a:r>
            <a:endParaRPr lang="zh-CN" altLang="en-US" sz="3200" b="1" spc="300" dirty="0">
              <a:solidFill>
                <a:srgbClr val="FDBF4F"/>
              </a:solidFill>
              <a:latin typeface="黑体" panose="02010609060101010101" pitchFamily="49" charset="-122"/>
              <a:ea typeface="黑体" panose="02010609060101010101" pitchFamily="49" charset="-122"/>
            </a:endParaRPr>
          </a:p>
        </p:txBody>
      </p:sp>
      <p:sp>
        <p:nvSpPr>
          <p:cNvPr id="11" name="文本框 10"/>
          <p:cNvSpPr txBox="1"/>
          <p:nvPr/>
        </p:nvSpPr>
        <p:spPr>
          <a:xfrm>
            <a:off x="6396776" y="1693909"/>
            <a:ext cx="4916602" cy="646331"/>
          </a:xfrm>
          <a:prstGeom prst="rect">
            <a:avLst/>
          </a:prstGeom>
          <a:noFill/>
        </p:spPr>
        <p:txBody>
          <a:bodyPr wrap="square" rtlCol="0">
            <a:spAutoFit/>
          </a:bodyPr>
          <a:lstStyle/>
          <a:p>
            <a:r>
              <a:rPr lang="zh-CN" altLang="en-US" b="1" dirty="0">
                <a:solidFill>
                  <a:schemeClr val="bg1">
                    <a:lumMod val="50000"/>
                  </a:schemeClr>
                </a:solidFill>
                <a:latin typeface="等线" panose="02010600030101010101" pitchFamily="2" charset="-122"/>
                <a:ea typeface="等线" panose="02010600030101010101" pitchFamily="2" charset="-122"/>
              </a:rPr>
              <a:t>输入篇幅较长的文本，输入篇幅较长的文本</a:t>
            </a:r>
            <a:endParaRPr lang="zh-CN" altLang="en-US" b="1" dirty="0">
              <a:solidFill>
                <a:schemeClr val="bg1">
                  <a:lumMod val="50000"/>
                </a:schemeClr>
              </a:solidFill>
              <a:latin typeface="等线" panose="02010600030101010101" pitchFamily="2" charset="-122"/>
              <a:ea typeface="等线" panose="02010600030101010101" pitchFamily="2" charset="-122"/>
            </a:endParaRPr>
          </a:p>
          <a:p>
            <a:endParaRPr lang="zh-CN" altLang="en-US" dirty="0">
              <a:solidFill>
                <a:srgbClr val="FDBF4F"/>
              </a:solidFill>
              <a:latin typeface="方正粗黑宋简体" panose="02000000000000000000" pitchFamily="2" charset="-122"/>
              <a:ea typeface="方正粗黑宋简体" panose="02000000000000000000" pitchFamily="2" charset="-122"/>
            </a:endParaRPr>
          </a:p>
        </p:txBody>
      </p:sp>
      <p:sp>
        <p:nvSpPr>
          <p:cNvPr id="12" name="文本框 11"/>
          <p:cNvSpPr txBox="1"/>
          <p:nvPr/>
        </p:nvSpPr>
        <p:spPr>
          <a:xfrm>
            <a:off x="6028266" y="2186016"/>
            <a:ext cx="5621867" cy="2739211"/>
          </a:xfrm>
          <a:prstGeom prst="rect">
            <a:avLst/>
          </a:prstGeom>
          <a:noFill/>
        </p:spPr>
        <p:txBody>
          <a:bodyPr wrap="square" rtlCol="0">
            <a:spAutoFit/>
          </a:bodyPr>
          <a:lstStyle/>
          <a:p>
            <a:pPr algn="ctr"/>
            <a:r>
              <a:rPr lang="zh-CN" altLang="en-US" sz="1600" b="1" dirty="0">
                <a:solidFill>
                  <a:schemeClr val="bg1">
                    <a:lumMod val="65000"/>
                  </a:schemeClr>
                </a:solidFill>
                <a:latin typeface="等线" panose="02010600030101010101" pitchFamily="2" charset="-122"/>
                <a:ea typeface="等线" panose="02010600030101010101" pitchFamily="2" charset="-122"/>
              </a:rPr>
              <a:t>输入正文输入正文输入正文输入正文输入正文输入正文输入正文输入正文输入正文输入正文输入</a:t>
            </a:r>
            <a:endParaRPr lang="en-US" altLang="zh-CN" sz="1600" b="1" dirty="0">
              <a:solidFill>
                <a:schemeClr val="bg1">
                  <a:lumMod val="65000"/>
                </a:schemeClr>
              </a:solidFill>
              <a:latin typeface="等线" panose="02010600030101010101" pitchFamily="2" charset="-122"/>
              <a:ea typeface="等线" panose="02010600030101010101" pitchFamily="2" charset="-122"/>
            </a:endParaRPr>
          </a:p>
          <a:p>
            <a:pPr algn="ctr"/>
            <a:r>
              <a:rPr lang="zh-CN" altLang="en-US" sz="1600" b="1" dirty="0">
                <a:solidFill>
                  <a:schemeClr val="bg1">
                    <a:lumMod val="65000"/>
                  </a:schemeClr>
                </a:solidFill>
                <a:latin typeface="等线" panose="02010600030101010101" pitchFamily="2" charset="-122"/>
                <a:ea typeface="等线" panose="02010600030101010101" pitchFamily="2" charset="-122"/>
              </a:rPr>
              <a:t>正文输入正文输入正文输入正文输入正文输入正文输入正文输入正文输入正文输入正文输入正文输</a:t>
            </a:r>
            <a:endParaRPr lang="en-US" altLang="zh-CN" sz="1600" b="1" dirty="0">
              <a:solidFill>
                <a:schemeClr val="bg1">
                  <a:lumMod val="65000"/>
                </a:schemeClr>
              </a:solidFill>
              <a:latin typeface="等线" panose="02010600030101010101" pitchFamily="2" charset="-122"/>
              <a:ea typeface="等线" panose="02010600030101010101" pitchFamily="2" charset="-122"/>
            </a:endParaRPr>
          </a:p>
          <a:p>
            <a:pPr algn="ctr"/>
            <a:r>
              <a:rPr lang="zh-CN" altLang="en-US" sz="1600" b="1" dirty="0">
                <a:solidFill>
                  <a:schemeClr val="bg1">
                    <a:lumMod val="65000"/>
                  </a:schemeClr>
                </a:solidFill>
                <a:latin typeface="等线" panose="02010600030101010101" pitchFamily="2" charset="-122"/>
                <a:ea typeface="等线" panose="02010600030101010101" pitchFamily="2" charset="-122"/>
              </a:rPr>
              <a:t>入正文输入正文输入正文输入正文</a:t>
            </a:r>
            <a:r>
              <a:rPr lang="zh-CN" altLang="en-US" sz="1800" b="1" dirty="0">
                <a:solidFill>
                  <a:schemeClr val="bg1">
                    <a:lumMod val="65000"/>
                  </a:schemeClr>
                </a:solidFill>
                <a:latin typeface="等线" panose="02010600030101010101" pitchFamily="2" charset="-122"/>
                <a:ea typeface="等线" panose="02010600030101010101" pitchFamily="2" charset="-122"/>
              </a:rPr>
              <a:t>输入正文输入正文输入正文输入正文输入正文输入正文</a:t>
            </a:r>
            <a:endParaRPr lang="en-US" altLang="zh-CN" sz="1800" b="1" dirty="0">
              <a:solidFill>
                <a:schemeClr val="bg1">
                  <a:lumMod val="65000"/>
                </a:schemeClr>
              </a:solidFill>
              <a:latin typeface="等线" panose="02010600030101010101" pitchFamily="2" charset="-122"/>
              <a:ea typeface="等线" panose="02010600030101010101" pitchFamily="2" charset="-122"/>
            </a:endParaRPr>
          </a:p>
          <a:p>
            <a:pPr algn="ctr"/>
            <a:r>
              <a:rPr lang="zh-CN" altLang="en-US" sz="1800" b="1" dirty="0">
                <a:solidFill>
                  <a:schemeClr val="bg1">
                    <a:lumMod val="65000"/>
                  </a:schemeClr>
                </a:solidFill>
                <a:latin typeface="等线" panose="02010600030101010101" pitchFamily="2" charset="-122"/>
                <a:ea typeface="等线" panose="02010600030101010101" pitchFamily="2" charset="-122"/>
              </a:rPr>
              <a:t>输入正文输入正文输入正文输入正文输入正文输入正文输入正文输入正文输入正</a:t>
            </a:r>
            <a:endParaRPr lang="en-US" altLang="zh-CN" sz="1800" b="1" dirty="0">
              <a:solidFill>
                <a:schemeClr val="bg1">
                  <a:lumMod val="65000"/>
                </a:schemeClr>
              </a:solidFill>
              <a:latin typeface="等线" panose="02010600030101010101" pitchFamily="2" charset="-122"/>
              <a:ea typeface="等线" panose="02010600030101010101" pitchFamily="2" charset="-122"/>
            </a:endParaRPr>
          </a:p>
          <a:p>
            <a:pPr algn="ctr"/>
            <a:r>
              <a:rPr lang="zh-CN" altLang="en-US" sz="1800" b="1" dirty="0">
                <a:solidFill>
                  <a:schemeClr val="bg1">
                    <a:lumMod val="65000"/>
                  </a:schemeClr>
                </a:solidFill>
                <a:latin typeface="等线" panose="02010600030101010101" pitchFamily="2" charset="-122"/>
                <a:ea typeface="等线" panose="02010600030101010101" pitchFamily="2" charset="-122"/>
              </a:rPr>
              <a:t>文输入正文输入正文输入正文输入正文输入正文输入</a:t>
            </a:r>
            <a:endParaRPr lang="zh-CN" altLang="en-US" dirty="0">
              <a:solidFill>
                <a:schemeClr val="bg1">
                  <a:lumMod val="65000"/>
                </a:schemeClr>
              </a:solidFill>
              <a:latin typeface="等线" panose="02010600030101010101" pitchFamily="2" charset="-122"/>
              <a:ea typeface="等线" panose="02010600030101010101" pitchFamily="2" charset="-122"/>
            </a:endParaRPr>
          </a:p>
          <a:p>
            <a:endParaRPr lang="zh-CN" altLang="en-US" dirty="0">
              <a:solidFill>
                <a:srgbClr val="755D49"/>
              </a:solidFill>
              <a:latin typeface="宋体" panose="02010600030101010101" pitchFamily="2" charset="-122"/>
              <a:ea typeface="宋体" panose="02010600030101010101" pitchFamily="2" charset="-122"/>
            </a:endParaRPr>
          </a:p>
        </p:txBody>
      </p:sp>
      <p:sp>
        <p:nvSpPr>
          <p:cNvPr id="13" name="矩形 12"/>
          <p:cNvSpPr/>
          <p:nvPr/>
        </p:nvSpPr>
        <p:spPr>
          <a:xfrm>
            <a:off x="0" y="6673884"/>
            <a:ext cx="4969495" cy="1841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6" name="图片 15"/>
          <p:cNvPicPr>
            <a:picLocks noChangeAspect="1"/>
          </p:cNvPicPr>
          <p:nvPr/>
        </p:nvPicPr>
        <p:blipFill rotWithShape="1">
          <a:blip r:embed="rId1">
            <a:extLst>
              <a:ext uri="{28A0092B-C50C-407E-A947-70E740481C1C}">
                <a14:useLocalDpi xmlns:a14="http://schemas.microsoft.com/office/drawing/2010/main" val="0"/>
              </a:ext>
            </a:extLst>
          </a:blip>
          <a:srcRect l="56853" t="25904" b="44496"/>
          <a:stretch>
            <a:fillRect/>
          </a:stretch>
        </p:blipFill>
        <p:spPr>
          <a:xfrm>
            <a:off x="4082059" y="4514033"/>
            <a:ext cx="1774872" cy="1825485"/>
          </a:xfrm>
          <a:prstGeom prst="rect">
            <a:avLst/>
          </a:prstGeom>
        </p:spPr>
      </p:pic>
      <p:pic>
        <p:nvPicPr>
          <p:cNvPr id="14" name="图片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4" y="104530"/>
            <a:ext cx="2695006" cy="590018"/>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a:extLst>
              <a:ext uri="{28A0092B-C50C-407E-A947-70E740481C1C}">
                <a14:useLocalDpi xmlns:a14="http://schemas.microsoft.com/office/drawing/2010/main" val="0"/>
              </a:ext>
            </a:extLst>
          </a:blip>
          <a:srcRect b="15625"/>
          <a:stretch>
            <a:fillRect/>
          </a:stretch>
        </p:blipFill>
        <p:spPr>
          <a:xfrm>
            <a:off x="0" y="0"/>
            <a:ext cx="12192000" cy="6858000"/>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724" y="104530"/>
            <a:ext cx="2695006" cy="590018"/>
          </a:xfrm>
          <a:prstGeom prst="rect">
            <a:avLst/>
          </a:prstGeom>
        </p:spPr>
      </p:pic>
      <p:sp>
        <p:nvSpPr>
          <p:cNvPr id="8" name="文本框 7"/>
          <p:cNvSpPr txBox="1"/>
          <p:nvPr/>
        </p:nvSpPr>
        <p:spPr>
          <a:xfrm>
            <a:off x="6946959" y="4215564"/>
            <a:ext cx="4693920" cy="923330"/>
          </a:xfrm>
          <a:prstGeom prst="rect">
            <a:avLst/>
          </a:prstGeom>
          <a:noFill/>
        </p:spPr>
        <p:txBody>
          <a:bodyPr wrap="square" rtlCol="0">
            <a:spAutoFit/>
          </a:bodyPr>
          <a:lstStyle/>
          <a:p>
            <a:r>
              <a:rPr lang="zh-CN" altLang="en-US" sz="5400" dirty="0">
                <a:solidFill>
                  <a:schemeClr val="bg1"/>
                </a:solidFill>
                <a:latin typeface="黑体" panose="02010609060101010101" pitchFamily="49" charset="-122"/>
                <a:ea typeface="黑体" panose="02010609060101010101" pitchFamily="49" charset="-122"/>
              </a:rPr>
              <a:t>四、</a:t>
            </a:r>
            <a:r>
              <a:rPr lang="en-US" altLang="zh-CN" sz="5400" dirty="0">
                <a:solidFill>
                  <a:schemeClr val="bg1"/>
                </a:solidFill>
                <a:latin typeface="黑体" panose="02010609060101010101" pitchFamily="49" charset="-122"/>
                <a:ea typeface="黑体" panose="02010609060101010101" pitchFamily="49" charset="-122"/>
              </a:rPr>
              <a:t> </a:t>
            </a:r>
            <a:r>
              <a:rPr lang="zh-CN" altLang="en-US" sz="5400" dirty="0">
                <a:solidFill>
                  <a:schemeClr val="bg1"/>
                </a:solidFill>
                <a:latin typeface="黑体" panose="02010609060101010101" pitchFamily="49" charset="-122"/>
                <a:ea typeface="黑体" panose="02010609060101010101" pitchFamily="49" charset="-122"/>
              </a:rPr>
              <a:t>输入标题</a:t>
            </a:r>
            <a:endParaRPr lang="zh-CN" altLang="en-US" sz="5400" dirty="0">
              <a:solidFill>
                <a:schemeClr val="bg1"/>
              </a:solidFill>
              <a:latin typeface="黑体" panose="02010609060101010101" pitchFamily="49" charset="-122"/>
              <a:ea typeface="黑体" panose="02010609060101010101" pitchFamily="49" charset="-122"/>
            </a:endParaRPr>
          </a:p>
        </p:txBody>
      </p:sp>
      <p:cxnSp>
        <p:nvCxnSpPr>
          <p:cNvPr id="9" name="直接连接符 8"/>
          <p:cNvCxnSpPr/>
          <p:nvPr/>
        </p:nvCxnSpPr>
        <p:spPr>
          <a:xfrm>
            <a:off x="7175559" y="5138894"/>
            <a:ext cx="423672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7175559" y="5178362"/>
            <a:ext cx="4236720" cy="646331"/>
          </a:xfrm>
          <a:prstGeom prst="rect">
            <a:avLst/>
          </a:prstGeom>
          <a:noFill/>
        </p:spPr>
        <p:txBody>
          <a:bodyPr wrap="square" rtlCol="0">
            <a:spAutoFit/>
          </a:bodyPr>
          <a:lstStyle/>
          <a:p>
            <a:r>
              <a:rPr lang="zh-CN" altLang="en-US" dirty="0">
                <a:solidFill>
                  <a:schemeClr val="bg1"/>
                </a:solidFill>
                <a:latin typeface="等线" panose="02010600030101010101" pitchFamily="2" charset="-122"/>
                <a:ea typeface="等线" panose="02010600030101010101" pitchFamily="2" charset="-122"/>
                <a:cs typeface="Arial" panose="020B0604020202020204" pitchFamily="34" charset="0"/>
              </a:rPr>
              <a:t>请输入本文请输入文本请输入文本请输入文本请输入文本请输入文本</a:t>
            </a:r>
            <a:endParaRPr lang="zh-CN" altLang="en-US" dirty="0">
              <a:solidFill>
                <a:schemeClr val="bg1"/>
              </a:solidFill>
              <a:latin typeface="等线" panose="02010600030101010101" pitchFamily="2" charset="-122"/>
              <a:ea typeface="等线" panose="02010600030101010101" pitchFamily="2" charset="-122"/>
              <a:cs typeface="Arial" panose="020B0604020202020204" pitchFamily="34" charset="0"/>
            </a:endParaRPr>
          </a:p>
        </p:txBody>
      </p:sp>
    </p:spTree>
  </p:cSld>
  <p:clrMapOvr>
    <a:masterClrMapping/>
  </p:clrMapOvr>
</p:sld>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FDBF4F"/>
      </a:accent1>
      <a:accent2>
        <a:srgbClr val="FDBF4F"/>
      </a:accent2>
      <a:accent3>
        <a:srgbClr val="FDBF4F"/>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1135</Words>
  <Application>WPS 演示</Application>
  <PresentationFormat>宽屏</PresentationFormat>
  <Paragraphs>92</Paragraphs>
  <Slides>11</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11</vt:i4>
      </vt:variant>
    </vt:vector>
  </HeadingPairs>
  <TitlesOfParts>
    <vt:vector size="22" baseType="lpstr">
      <vt:lpstr>Arial</vt:lpstr>
      <vt:lpstr>宋体</vt:lpstr>
      <vt:lpstr>Wingdings</vt:lpstr>
      <vt:lpstr>黑体</vt:lpstr>
      <vt:lpstr>方正粗黑宋简体</vt:lpstr>
      <vt:lpstr>微软雅黑</vt:lpstr>
      <vt:lpstr>Adobe Devanagari</vt:lpstr>
      <vt:lpstr>等线</vt:lpstr>
      <vt:lpstr>等线 Light</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朱 彬呈</dc:creator>
  <cp:lastModifiedBy>Cyrena</cp:lastModifiedBy>
  <cp:revision>17</cp:revision>
  <dcterms:created xsi:type="dcterms:W3CDTF">2022-03-15T03:23:00Z</dcterms:created>
  <dcterms:modified xsi:type="dcterms:W3CDTF">2022-03-28T03:37:14Z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2052-10.8.2.6613</vt:lpwstr>
  </property>
</Properties>
</file>